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sdx" ContentType="application/vnd.ms-visio.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1" r:id="rId1"/>
  </p:sldMasterIdLst>
  <p:notesMasterIdLst>
    <p:notesMasterId r:id="rId39"/>
  </p:notesMasterIdLst>
  <p:sldIdLst>
    <p:sldId id="256" r:id="rId2"/>
    <p:sldId id="259" r:id="rId3"/>
    <p:sldId id="258" r:id="rId4"/>
    <p:sldId id="263" r:id="rId5"/>
    <p:sldId id="271" r:id="rId6"/>
    <p:sldId id="272" r:id="rId7"/>
    <p:sldId id="273" r:id="rId8"/>
    <p:sldId id="295" r:id="rId9"/>
    <p:sldId id="296" r:id="rId10"/>
    <p:sldId id="276" r:id="rId11"/>
    <p:sldId id="279" r:id="rId12"/>
    <p:sldId id="281" r:id="rId13"/>
    <p:sldId id="298" r:id="rId14"/>
    <p:sldId id="280" r:id="rId15"/>
    <p:sldId id="275" r:id="rId16"/>
    <p:sldId id="299" r:id="rId17"/>
    <p:sldId id="300" r:id="rId18"/>
    <p:sldId id="302" r:id="rId19"/>
    <p:sldId id="265" r:id="rId20"/>
    <p:sldId id="297" r:id="rId21"/>
    <p:sldId id="282" r:id="rId22"/>
    <p:sldId id="283" r:id="rId23"/>
    <p:sldId id="284" r:id="rId24"/>
    <p:sldId id="285" r:id="rId25"/>
    <p:sldId id="286" r:id="rId26"/>
    <p:sldId id="287" r:id="rId27"/>
    <p:sldId id="288" r:id="rId28"/>
    <p:sldId id="289" r:id="rId29"/>
    <p:sldId id="290" r:id="rId30"/>
    <p:sldId id="266" r:id="rId31"/>
    <p:sldId id="267" r:id="rId32"/>
    <p:sldId id="268" r:id="rId33"/>
    <p:sldId id="291" r:id="rId34"/>
    <p:sldId id="292" r:id="rId35"/>
    <p:sldId id="293" r:id="rId36"/>
    <p:sldId id="294" r:id="rId37"/>
    <p:sldId id="262" r:id="rId3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AE0ED"/>
    <a:srgbClr val="595959"/>
    <a:srgbClr val="FAF3F5"/>
    <a:srgbClr val="A1CEE2"/>
    <a:srgbClr val="6AC2E9"/>
    <a:srgbClr val="027BB9"/>
    <a:srgbClr val="1165AD"/>
    <a:srgbClr val="1165AE"/>
    <a:srgbClr val="0F5696"/>
    <a:srgbClr val="0B4A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5" autoAdjust="0"/>
    <p:restoredTop sz="90225" autoAdjust="0"/>
  </p:normalViewPr>
  <p:slideViewPr>
    <p:cSldViewPr snapToGrid="0">
      <p:cViewPr varScale="1">
        <p:scale>
          <a:sx n="93" d="100"/>
          <a:sy n="93" d="100"/>
        </p:scale>
        <p:origin x="33" y="5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BF4986D-3E47-4855-83F6-E491E4C5194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zh-CN" altLang="en-US"/>
        </a:p>
      </dgm:t>
    </dgm:pt>
    <dgm:pt modelId="{2D449E48-504F-4DC7-8819-D8372A2429B3}">
      <dgm:prSet phldrT="[文本]" custT="1"/>
      <dgm:spPr>
        <a:xfrm>
          <a:off x="378206" y="2558630"/>
          <a:ext cx="4984410" cy="511672"/>
        </a:xfrm>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a:lstStyle/>
        <a:p>
          <a:r>
            <a:rPr lang="zh-CN" altLang="en-US" sz="2400" dirty="0">
              <a:solidFill>
                <a:schemeClr val="tx1">
                  <a:lumMod val="65000"/>
                  <a:lumOff val="35000"/>
                </a:schemeClr>
              </a:solidFill>
              <a:latin typeface="腾讯体 W3" panose="020C04030202040F0204" pitchFamily="34" charset="-122"/>
              <a:ea typeface="腾讯体 W3" panose="020C04030202040F0204" pitchFamily="34" charset="-122"/>
            </a:rPr>
            <a:t>软件的发展历程</a:t>
          </a:r>
          <a:endParaRPr lang="zh-CN" altLang="en-US" sz="2400" dirty="0">
            <a:solidFill>
              <a:schemeClr val="tx1"/>
            </a:solidFill>
          </a:endParaRPr>
        </a:p>
      </dgm:t>
    </dgm:pt>
    <dgm:pt modelId="{ADFA27B4-F241-43FF-8CD8-4B5443356676}" type="parTrans" cxnId="{9E337839-5482-49A5-BF51-556E9E9EB2DF}">
      <dgm:prSet/>
      <dgm:spPr/>
      <dgm:t>
        <a:bodyPr/>
        <a:lstStyle/>
        <a:p>
          <a:endParaRPr lang="zh-CN" altLang="en-US" sz="2400"/>
        </a:p>
      </dgm:t>
    </dgm:pt>
    <dgm:pt modelId="{CE017BDB-FE54-4A57-B5E4-4FD1AE27813E}" type="sibTrans" cxnId="{9E337839-5482-49A5-BF51-556E9E9EB2DF}">
      <dgm:prSet/>
      <dgm:spPr/>
      <dgm:t>
        <a:bodyPr/>
        <a:lstStyle/>
        <a:p>
          <a:endParaRPr lang="zh-CN" altLang="en-US" sz="2400"/>
        </a:p>
      </dgm:t>
    </dgm:pt>
    <dgm:pt modelId="{300D509D-9EE3-4FB2-B5C5-599537A3AFF3}">
      <dgm:prSet phldrT="[文本]" custT="1"/>
      <dgm:spPr>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spcFirstLastPara="0" vert="horz" wrap="square" lIns="342861" tIns="50800" rIns="50800" bIns="50800" numCol="1" spcCol="1270" anchor="ctr" anchorCtr="0"/>
        <a:lstStyle/>
        <a:p>
          <a:pPr>
            <a:buNone/>
          </a:pPr>
          <a:r>
            <a:rPr lang="zh-CN" altLang="en-US" sz="2400" dirty="0">
              <a:solidFill>
                <a:schemeClr val="tx1">
                  <a:lumMod val="65000"/>
                  <a:lumOff val="35000"/>
                </a:schemeClr>
              </a:solidFill>
              <a:latin typeface="腾讯体 W3" panose="020C04030202040F0204" pitchFamily="34" charset="-122"/>
              <a:ea typeface="腾讯体 W3" panose="020C04030202040F0204" pitchFamily="34" charset="-122"/>
            </a:rPr>
            <a:t>软件的定义和特点</a:t>
          </a:r>
          <a:endParaRPr lang="zh-CN" altLang="en-US" sz="2400" dirty="0">
            <a:solidFill>
              <a:prstClr val="black"/>
            </a:solidFill>
            <a:latin typeface="腾讯体 W3" panose="020C04030202040F0204" pitchFamily="34" charset="-122"/>
            <a:ea typeface="腾讯体 W3" panose="020C04030202040F0204" pitchFamily="34" charset="-122"/>
            <a:cs typeface="+mn-cs"/>
          </a:endParaRPr>
        </a:p>
      </dgm:t>
    </dgm:pt>
    <dgm:pt modelId="{8317CA4A-97E7-4989-81AD-7EF2C27B13E3}" type="parTrans" cxnId="{C3C17DCB-4408-4374-9565-2A60674841B0}">
      <dgm:prSet/>
      <dgm:spPr/>
      <dgm:t>
        <a:bodyPr/>
        <a:lstStyle/>
        <a:p>
          <a:endParaRPr lang="zh-CN" altLang="en-US" sz="2400"/>
        </a:p>
      </dgm:t>
    </dgm:pt>
    <dgm:pt modelId="{B6FF7DE2-31A2-43BF-954F-D61910C73481}" type="sibTrans" cxnId="{C3C17DCB-4408-4374-9565-2A60674841B0}">
      <dgm:prSet/>
      <dgm:spPr/>
      <dgm:t>
        <a:bodyPr/>
        <a:lstStyle/>
        <a:p>
          <a:endParaRPr lang="zh-CN" altLang="en-US" sz="2400"/>
        </a:p>
      </dgm:t>
    </dgm:pt>
    <dgm:pt modelId="{2A8BE041-A1F6-4566-AF14-A8538B679F8A}">
      <dgm:prSet phldrT="[文本]" custT="1"/>
      <dgm:spPr>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spcFirstLastPara="0" vert="horz" wrap="square" lIns="342861" tIns="50800" rIns="50800" bIns="50800" numCol="1" spcCol="1270" anchor="ctr" anchorCtr="0"/>
        <a:lstStyle/>
        <a:p>
          <a:pPr>
            <a:buNone/>
          </a:pPr>
          <a:r>
            <a:rPr lang="zh-CN" altLang="en-US" sz="2400" dirty="0">
              <a:solidFill>
                <a:schemeClr val="tx1">
                  <a:lumMod val="65000"/>
                  <a:lumOff val="35000"/>
                </a:schemeClr>
              </a:solidFill>
              <a:latin typeface="腾讯体 W3" panose="020C04030202040F0204" pitchFamily="34" charset="-122"/>
              <a:ea typeface="腾讯体 W3" panose="020C04030202040F0204" pitchFamily="34" charset="-122"/>
            </a:rPr>
            <a:t>软件工程知识体系</a:t>
          </a:r>
          <a:endParaRPr lang="zh-CN" altLang="en-US" sz="2400" dirty="0">
            <a:solidFill>
              <a:prstClr val="black"/>
            </a:solidFill>
            <a:latin typeface="腾讯体 W3" panose="020C04030202040F0204" pitchFamily="34" charset="-122"/>
            <a:ea typeface="腾讯体 W3" panose="020C04030202040F0204" pitchFamily="34" charset="-122"/>
            <a:cs typeface="+mn-cs"/>
          </a:endParaRPr>
        </a:p>
      </dgm:t>
    </dgm:pt>
    <dgm:pt modelId="{D0A4DB67-E58E-4F04-8608-6456A5276636}" type="parTrans" cxnId="{C237BAAB-A7DE-42BF-A899-EB7C2A5120BA}">
      <dgm:prSet/>
      <dgm:spPr/>
      <dgm:t>
        <a:bodyPr/>
        <a:lstStyle/>
        <a:p>
          <a:endParaRPr lang="zh-CN" altLang="en-US" sz="2400"/>
        </a:p>
      </dgm:t>
    </dgm:pt>
    <dgm:pt modelId="{0E33B9BD-57F2-4A86-B2E2-49511D67C719}" type="sibTrans" cxnId="{C237BAAB-A7DE-42BF-A899-EB7C2A5120BA}">
      <dgm:prSet/>
      <dgm:spPr/>
      <dgm:t>
        <a:bodyPr/>
        <a:lstStyle/>
        <a:p>
          <a:endParaRPr lang="zh-CN" altLang="en-US" sz="2400"/>
        </a:p>
      </dgm:t>
    </dgm:pt>
    <dgm:pt modelId="{D1F1873F-B918-4647-8673-391BF6D64A9D}">
      <dgm:prSet phldrT="[文本]" custT="1"/>
      <dgm:spPr>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spcFirstLastPara="0" vert="horz" wrap="square" lIns="342861" tIns="50800" rIns="50800" bIns="50800" numCol="1" spcCol="1270" anchor="ctr" anchorCtr="0"/>
        <a:lstStyle/>
        <a:p>
          <a:pPr>
            <a:buNone/>
          </a:pPr>
          <a:r>
            <a:rPr lang="zh-CN" altLang="en-US" sz="2400" dirty="0">
              <a:solidFill>
                <a:schemeClr val="tx1">
                  <a:lumMod val="65000"/>
                  <a:lumOff val="35000"/>
                </a:schemeClr>
              </a:solidFill>
              <a:latin typeface="腾讯体 W3" panose="020C04030202040F0204" pitchFamily="34" charset="-122"/>
              <a:ea typeface="腾讯体 W3" panose="020C04030202040F0204" pitchFamily="34" charset="-122"/>
            </a:rPr>
            <a:t>小结</a:t>
          </a:r>
          <a:endParaRPr lang="zh-CN" altLang="en-US" sz="2400" dirty="0">
            <a:solidFill>
              <a:prstClr val="black"/>
            </a:solidFill>
            <a:latin typeface="腾讯体 W3" panose="020C04030202040F0204" pitchFamily="34" charset="-122"/>
            <a:ea typeface="腾讯体 W3" panose="020C04030202040F0204" pitchFamily="34" charset="-122"/>
            <a:cs typeface="+mn-cs"/>
          </a:endParaRPr>
        </a:p>
      </dgm:t>
    </dgm:pt>
    <dgm:pt modelId="{2D4A1927-5434-4750-9FD7-2360BDFABDC8}" type="parTrans" cxnId="{AA79C8D7-8021-4BD4-B884-BA7E581AD845}">
      <dgm:prSet/>
      <dgm:spPr/>
      <dgm:t>
        <a:bodyPr/>
        <a:lstStyle/>
        <a:p>
          <a:endParaRPr lang="zh-CN" altLang="en-US" sz="2400"/>
        </a:p>
      </dgm:t>
    </dgm:pt>
    <dgm:pt modelId="{51E81858-DA5E-4E08-9DF5-AB708872CCDE}" type="sibTrans" cxnId="{AA79C8D7-8021-4BD4-B884-BA7E581AD845}">
      <dgm:prSet/>
      <dgm:spPr/>
      <dgm:t>
        <a:bodyPr/>
        <a:lstStyle/>
        <a:p>
          <a:endParaRPr lang="zh-CN" altLang="en-US" sz="2400"/>
        </a:p>
      </dgm:t>
    </dgm:pt>
    <dgm:pt modelId="{ECD32E65-0BEB-4776-B90F-66912A5C6C61}">
      <dgm:prSet phldrT="[文本]" custT="1"/>
      <dgm:spPr>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spcFirstLastPara="0" vert="horz" wrap="square" lIns="342861" tIns="50800" rIns="50800" bIns="50800" numCol="1" spcCol="1270" anchor="ctr" anchorCtr="0"/>
        <a:lstStyle/>
        <a:p>
          <a:pPr>
            <a:buNone/>
          </a:pPr>
          <a:r>
            <a:rPr lang="zh-CN" altLang="en-US" sz="2400" dirty="0">
              <a:solidFill>
                <a:schemeClr val="tx1">
                  <a:lumMod val="65000"/>
                  <a:lumOff val="35000"/>
                </a:schemeClr>
              </a:solidFill>
              <a:latin typeface="腾讯体 W3" panose="020C04030202040F0204" pitchFamily="34" charset="-122"/>
              <a:ea typeface="腾讯体 W3" panose="020C04030202040F0204" pitchFamily="34" charset="-122"/>
            </a:rPr>
            <a:t>软件开发方法</a:t>
          </a:r>
          <a:endParaRPr lang="zh-CN" altLang="en-US" sz="2400" dirty="0">
            <a:solidFill>
              <a:prstClr val="black"/>
            </a:solidFill>
            <a:latin typeface="腾讯体 W3" panose="020C04030202040F0204" pitchFamily="34" charset="-122"/>
            <a:ea typeface="腾讯体 W3" panose="020C04030202040F0204" pitchFamily="34" charset="-122"/>
            <a:cs typeface="+mn-cs"/>
          </a:endParaRPr>
        </a:p>
      </dgm:t>
    </dgm:pt>
    <dgm:pt modelId="{96F031E1-EB97-400F-BE81-5ABE90181DFF}" type="parTrans" cxnId="{855F74EF-EF98-42AC-B4E5-E5E33F5A73E1}">
      <dgm:prSet/>
      <dgm:spPr/>
      <dgm:t>
        <a:bodyPr/>
        <a:lstStyle/>
        <a:p>
          <a:endParaRPr lang="zh-CN" altLang="en-US"/>
        </a:p>
      </dgm:t>
    </dgm:pt>
    <dgm:pt modelId="{8EDAD577-1702-46B2-A0D5-FC7B14F04C50}" type="sibTrans" cxnId="{855F74EF-EF98-42AC-B4E5-E5E33F5A73E1}">
      <dgm:prSet/>
      <dgm:spPr/>
      <dgm:t>
        <a:bodyPr/>
        <a:lstStyle/>
        <a:p>
          <a:endParaRPr lang="zh-CN" altLang="en-US"/>
        </a:p>
      </dgm:t>
    </dgm:pt>
    <dgm:pt modelId="{B635C95B-38DC-4283-8AEC-199EA27DF09F}">
      <dgm:prSet phldrT="[文本]" custT="1"/>
      <dgm:spPr>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spcFirstLastPara="0" vert="horz" wrap="square" lIns="342861" tIns="50800" rIns="50800" bIns="50800" numCol="1" spcCol="1270" anchor="ctr" anchorCtr="0"/>
        <a:lstStyle/>
        <a:p>
          <a:pPr>
            <a:buNone/>
          </a:pPr>
          <a:r>
            <a:rPr lang="zh-CN" altLang="en-US" sz="2400" dirty="0">
              <a:solidFill>
                <a:schemeClr val="tx1">
                  <a:lumMod val="65000"/>
                  <a:lumOff val="35000"/>
                </a:schemeClr>
              </a:solidFill>
              <a:latin typeface="腾讯体 W3" panose="020C04030202040F0204" pitchFamily="34" charset="-122"/>
              <a:ea typeface="腾讯体 W3" panose="020C04030202040F0204" pitchFamily="34" charset="-122"/>
            </a:rPr>
            <a:t>软件危机</a:t>
          </a:r>
          <a:endParaRPr lang="zh-CN" altLang="en-US" sz="2400" dirty="0">
            <a:solidFill>
              <a:prstClr val="black"/>
            </a:solidFill>
            <a:latin typeface="腾讯体 W3" panose="020C04030202040F0204" pitchFamily="34" charset="-122"/>
            <a:ea typeface="腾讯体 W3" panose="020C04030202040F0204" pitchFamily="34" charset="-122"/>
            <a:cs typeface="+mn-cs"/>
          </a:endParaRPr>
        </a:p>
      </dgm:t>
    </dgm:pt>
    <dgm:pt modelId="{80A4AC71-110D-4EF5-8A3E-BF7A3A11C4F3}" type="parTrans" cxnId="{1619D02B-CADA-4430-92BF-7674894806A6}">
      <dgm:prSet/>
      <dgm:spPr/>
      <dgm:t>
        <a:bodyPr/>
        <a:lstStyle/>
        <a:p>
          <a:endParaRPr lang="zh-CN" altLang="en-US"/>
        </a:p>
      </dgm:t>
    </dgm:pt>
    <dgm:pt modelId="{6AE58D8C-0396-4393-A4E6-70F639A2819B}" type="sibTrans" cxnId="{1619D02B-CADA-4430-92BF-7674894806A6}">
      <dgm:prSet/>
      <dgm:spPr/>
      <dgm:t>
        <a:bodyPr/>
        <a:lstStyle/>
        <a:p>
          <a:endParaRPr lang="zh-CN" altLang="en-US"/>
        </a:p>
      </dgm:t>
    </dgm:pt>
    <dgm:pt modelId="{BC80249D-803B-4D8E-94CC-7AF960B6354E}">
      <dgm:prSet phldrT="[文本]" custT="1"/>
      <dgm:spPr>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gm:spPr>
      <dgm:t>
        <a:bodyPr spcFirstLastPara="0" vert="horz" wrap="square" lIns="342861" tIns="50800" rIns="50800" bIns="50800" numCol="1" spcCol="1270" anchor="ctr" anchorCtr="0"/>
        <a:lstStyle/>
        <a:p>
          <a:pPr>
            <a:buNone/>
          </a:pPr>
          <a:r>
            <a:rPr lang="zh-CN" altLang="en-US" sz="2400" dirty="0">
              <a:solidFill>
                <a:schemeClr val="tx1">
                  <a:lumMod val="65000"/>
                  <a:lumOff val="35000"/>
                </a:schemeClr>
              </a:solidFill>
              <a:latin typeface="腾讯体 W3" panose="020C04030202040F0204" pitchFamily="34" charset="-122"/>
              <a:ea typeface="腾讯体 W3" panose="020C04030202040F0204" pitchFamily="34" charset="-122"/>
            </a:rPr>
            <a:t>软件工程</a:t>
          </a:r>
          <a:endParaRPr lang="zh-CN" altLang="en-US" sz="2400" dirty="0">
            <a:solidFill>
              <a:prstClr val="black"/>
            </a:solidFill>
            <a:latin typeface="腾讯体 W3" panose="020C04030202040F0204" pitchFamily="34" charset="-122"/>
            <a:ea typeface="腾讯体 W3" panose="020C04030202040F0204" pitchFamily="34" charset="-122"/>
            <a:cs typeface="+mn-cs"/>
          </a:endParaRPr>
        </a:p>
      </dgm:t>
    </dgm:pt>
    <dgm:pt modelId="{BE23E0D4-080A-4FCB-B6EA-6214CB98E78F}" type="parTrans" cxnId="{F54BF202-FD97-4F19-8689-BE71020A3D34}">
      <dgm:prSet/>
      <dgm:spPr/>
      <dgm:t>
        <a:bodyPr/>
        <a:lstStyle/>
        <a:p>
          <a:endParaRPr lang="zh-CN" altLang="en-US"/>
        </a:p>
      </dgm:t>
    </dgm:pt>
    <dgm:pt modelId="{E40F45CE-15FB-463C-B9A4-0C9E3D331BEB}" type="sibTrans" cxnId="{F54BF202-FD97-4F19-8689-BE71020A3D34}">
      <dgm:prSet/>
      <dgm:spPr/>
      <dgm:t>
        <a:bodyPr/>
        <a:lstStyle/>
        <a:p>
          <a:endParaRPr lang="zh-CN" altLang="en-US"/>
        </a:p>
      </dgm:t>
    </dgm:pt>
    <dgm:pt modelId="{5BB7DFCF-5FFA-473E-B08B-5A49BB129725}" type="pres">
      <dgm:prSet presAssocID="{8BF4986D-3E47-4855-83F6-E491E4C51945}" presName="Name0" presStyleCnt="0">
        <dgm:presLayoutVars>
          <dgm:chMax val="7"/>
          <dgm:chPref val="7"/>
          <dgm:dir/>
        </dgm:presLayoutVars>
      </dgm:prSet>
      <dgm:spPr/>
    </dgm:pt>
    <dgm:pt modelId="{03C38289-529A-4A05-B935-9C76E23DB350}" type="pres">
      <dgm:prSet presAssocID="{8BF4986D-3E47-4855-83F6-E491E4C51945}" presName="Name1" presStyleCnt="0"/>
      <dgm:spPr/>
    </dgm:pt>
    <dgm:pt modelId="{FD6488B4-72F4-493B-84B6-4BFBF06028EC}" type="pres">
      <dgm:prSet presAssocID="{8BF4986D-3E47-4855-83F6-E491E4C51945}" presName="cycle" presStyleCnt="0"/>
      <dgm:spPr/>
    </dgm:pt>
    <dgm:pt modelId="{BAEC28BE-0D22-4534-9E84-D9D9CFF537B8}" type="pres">
      <dgm:prSet presAssocID="{8BF4986D-3E47-4855-83F6-E491E4C51945}" presName="srcNode" presStyleLbl="node1" presStyleIdx="0" presStyleCnt="7"/>
      <dgm:spPr/>
    </dgm:pt>
    <dgm:pt modelId="{6BF1D747-F03C-45C2-9DCE-280315A75493}" type="pres">
      <dgm:prSet presAssocID="{8BF4986D-3E47-4855-83F6-E491E4C51945}" presName="conn" presStyleLbl="parChTrans1D2" presStyleIdx="0" presStyleCnt="1"/>
      <dgm:spPr/>
    </dgm:pt>
    <dgm:pt modelId="{B8B3E2E4-4E83-4B51-B5C3-B3D91B41FC7E}" type="pres">
      <dgm:prSet presAssocID="{8BF4986D-3E47-4855-83F6-E491E4C51945}" presName="extraNode" presStyleLbl="node1" presStyleIdx="0" presStyleCnt="7"/>
      <dgm:spPr/>
    </dgm:pt>
    <dgm:pt modelId="{895AA08E-5B85-406C-AA3A-DD065FB3FDAC}" type="pres">
      <dgm:prSet presAssocID="{8BF4986D-3E47-4855-83F6-E491E4C51945}" presName="dstNode" presStyleLbl="node1" presStyleIdx="0" presStyleCnt="7"/>
      <dgm:spPr/>
    </dgm:pt>
    <dgm:pt modelId="{6B9EBFB4-E8E4-48D8-8F2C-60479269D217}" type="pres">
      <dgm:prSet presAssocID="{2D449E48-504F-4DC7-8819-D8372A2429B3}" presName="text_1" presStyleLbl="node1" presStyleIdx="0" presStyleCnt="7">
        <dgm:presLayoutVars>
          <dgm:bulletEnabled val="1"/>
        </dgm:presLayoutVars>
      </dgm:prSet>
      <dgm:spPr/>
    </dgm:pt>
    <dgm:pt modelId="{B7FF4076-39CD-45B2-A0BF-33955DB823B6}" type="pres">
      <dgm:prSet presAssocID="{2D449E48-504F-4DC7-8819-D8372A2429B3}" presName="accent_1" presStyleCnt="0"/>
      <dgm:spPr/>
    </dgm:pt>
    <dgm:pt modelId="{117FF87D-83EC-4927-9D7B-9F87A6224A6C}" type="pres">
      <dgm:prSet presAssocID="{2D449E48-504F-4DC7-8819-D8372A2429B3}" presName="accentRepeatNode" presStyleLbl="solidFgAcc1" presStyleIdx="0" presStyleCnt="7"/>
      <dgm:spPr/>
    </dgm:pt>
    <dgm:pt modelId="{B1F8C798-9CF4-46BC-AA45-193182A18C04}" type="pres">
      <dgm:prSet presAssocID="{300D509D-9EE3-4FB2-B5C5-599537A3AFF3}" presName="text_2" presStyleLbl="node1" presStyleIdx="1" presStyleCnt="7">
        <dgm:presLayoutVars>
          <dgm:bulletEnabled val="1"/>
        </dgm:presLayoutVars>
      </dgm:prSet>
      <dgm:spPr>
        <a:prstGeom prst="rect">
          <a:avLst/>
        </a:prstGeom>
      </dgm:spPr>
    </dgm:pt>
    <dgm:pt modelId="{9168F86D-F81D-4431-9723-D0B55BEB3E04}" type="pres">
      <dgm:prSet presAssocID="{300D509D-9EE3-4FB2-B5C5-599537A3AFF3}" presName="accent_2" presStyleCnt="0"/>
      <dgm:spPr/>
    </dgm:pt>
    <dgm:pt modelId="{A88A3655-091E-4312-B13C-1977F65C4829}" type="pres">
      <dgm:prSet presAssocID="{300D509D-9EE3-4FB2-B5C5-599537A3AFF3}" presName="accentRepeatNode" presStyleLbl="solidFgAcc1" presStyleIdx="1" presStyleCnt="7"/>
      <dgm:spPr/>
    </dgm:pt>
    <dgm:pt modelId="{8AB6C958-C194-43BA-8389-5DAD23E8C89C}" type="pres">
      <dgm:prSet presAssocID="{B635C95B-38DC-4283-8AEC-199EA27DF09F}" presName="text_3" presStyleLbl="node1" presStyleIdx="2" presStyleCnt="7">
        <dgm:presLayoutVars>
          <dgm:bulletEnabled val="1"/>
        </dgm:presLayoutVars>
      </dgm:prSet>
      <dgm:spPr/>
    </dgm:pt>
    <dgm:pt modelId="{B153EED9-5F89-43F9-AD60-B90DD72C6537}" type="pres">
      <dgm:prSet presAssocID="{B635C95B-38DC-4283-8AEC-199EA27DF09F}" presName="accent_3" presStyleCnt="0"/>
      <dgm:spPr/>
    </dgm:pt>
    <dgm:pt modelId="{F04CB931-D830-485B-917D-B566FDB389BD}" type="pres">
      <dgm:prSet presAssocID="{B635C95B-38DC-4283-8AEC-199EA27DF09F}" presName="accentRepeatNode" presStyleLbl="solidFgAcc1" presStyleIdx="2" presStyleCnt="7"/>
      <dgm:spPr/>
    </dgm:pt>
    <dgm:pt modelId="{0563C8A0-E058-4689-A5F3-B946027604DD}" type="pres">
      <dgm:prSet presAssocID="{BC80249D-803B-4D8E-94CC-7AF960B6354E}" presName="text_4" presStyleLbl="node1" presStyleIdx="3" presStyleCnt="7">
        <dgm:presLayoutVars>
          <dgm:bulletEnabled val="1"/>
        </dgm:presLayoutVars>
      </dgm:prSet>
      <dgm:spPr/>
    </dgm:pt>
    <dgm:pt modelId="{77B66BCF-C7B1-4813-8628-00ABE5278392}" type="pres">
      <dgm:prSet presAssocID="{BC80249D-803B-4D8E-94CC-7AF960B6354E}" presName="accent_4" presStyleCnt="0"/>
      <dgm:spPr/>
    </dgm:pt>
    <dgm:pt modelId="{32F9290D-D45C-49E5-82C4-6B88A7EC7E25}" type="pres">
      <dgm:prSet presAssocID="{BC80249D-803B-4D8E-94CC-7AF960B6354E}" presName="accentRepeatNode" presStyleLbl="solidFgAcc1" presStyleIdx="3" presStyleCnt="7"/>
      <dgm:spPr/>
    </dgm:pt>
    <dgm:pt modelId="{643F6F15-31F7-45BD-BCC8-05766360343B}" type="pres">
      <dgm:prSet presAssocID="{ECD32E65-0BEB-4776-B90F-66912A5C6C61}" presName="text_5" presStyleLbl="node1" presStyleIdx="4" presStyleCnt="7">
        <dgm:presLayoutVars>
          <dgm:bulletEnabled val="1"/>
        </dgm:presLayoutVars>
      </dgm:prSet>
      <dgm:spPr/>
    </dgm:pt>
    <dgm:pt modelId="{69110A82-5694-46F4-ABC0-F0EA23770CF6}" type="pres">
      <dgm:prSet presAssocID="{ECD32E65-0BEB-4776-B90F-66912A5C6C61}" presName="accent_5" presStyleCnt="0"/>
      <dgm:spPr/>
    </dgm:pt>
    <dgm:pt modelId="{01B667C8-EE45-403B-992D-D9ACD705348B}" type="pres">
      <dgm:prSet presAssocID="{ECD32E65-0BEB-4776-B90F-66912A5C6C61}" presName="accentRepeatNode" presStyleLbl="solidFgAcc1" presStyleIdx="4" presStyleCnt="7"/>
      <dgm:spPr/>
    </dgm:pt>
    <dgm:pt modelId="{EA421415-BBEF-4035-A138-214759D6695A}" type="pres">
      <dgm:prSet presAssocID="{2A8BE041-A1F6-4566-AF14-A8538B679F8A}" presName="text_6" presStyleLbl="node1" presStyleIdx="5" presStyleCnt="7">
        <dgm:presLayoutVars>
          <dgm:bulletEnabled val="1"/>
        </dgm:presLayoutVars>
      </dgm:prSet>
      <dgm:spPr/>
    </dgm:pt>
    <dgm:pt modelId="{CF9C332F-51F6-4FFB-8370-83542CC257D4}" type="pres">
      <dgm:prSet presAssocID="{2A8BE041-A1F6-4566-AF14-A8538B679F8A}" presName="accent_6" presStyleCnt="0"/>
      <dgm:spPr/>
    </dgm:pt>
    <dgm:pt modelId="{8B8F9F03-FDD5-47FE-B17C-52F309BBCF85}" type="pres">
      <dgm:prSet presAssocID="{2A8BE041-A1F6-4566-AF14-A8538B679F8A}" presName="accentRepeatNode" presStyleLbl="solidFgAcc1" presStyleIdx="5" presStyleCnt="7"/>
      <dgm:spPr/>
    </dgm:pt>
    <dgm:pt modelId="{F05D9403-CE0F-4888-9876-4ED86DC52ECE}" type="pres">
      <dgm:prSet presAssocID="{D1F1873F-B918-4647-8673-391BF6D64A9D}" presName="text_7" presStyleLbl="node1" presStyleIdx="6" presStyleCnt="7">
        <dgm:presLayoutVars>
          <dgm:bulletEnabled val="1"/>
        </dgm:presLayoutVars>
      </dgm:prSet>
      <dgm:spPr/>
    </dgm:pt>
    <dgm:pt modelId="{B94729D6-B901-4C71-A044-90EDB9130C5F}" type="pres">
      <dgm:prSet presAssocID="{D1F1873F-B918-4647-8673-391BF6D64A9D}" presName="accent_7" presStyleCnt="0"/>
      <dgm:spPr/>
    </dgm:pt>
    <dgm:pt modelId="{7833FF60-297B-42E7-8D9A-F6BCCE6701EC}" type="pres">
      <dgm:prSet presAssocID="{D1F1873F-B918-4647-8673-391BF6D64A9D}" presName="accentRepeatNode" presStyleLbl="solidFgAcc1" presStyleIdx="6" presStyleCnt="7"/>
      <dgm:spPr/>
    </dgm:pt>
  </dgm:ptLst>
  <dgm:cxnLst>
    <dgm:cxn modelId="{F54BF202-FD97-4F19-8689-BE71020A3D34}" srcId="{8BF4986D-3E47-4855-83F6-E491E4C51945}" destId="{BC80249D-803B-4D8E-94CC-7AF960B6354E}" srcOrd="3" destOrd="0" parTransId="{BE23E0D4-080A-4FCB-B6EA-6214CB98E78F}" sibTransId="{E40F45CE-15FB-463C-B9A4-0C9E3D331BEB}"/>
    <dgm:cxn modelId="{C9F3DB04-E920-4146-9CEF-520CC8817461}" type="presOf" srcId="{CE017BDB-FE54-4A57-B5E4-4FD1AE27813E}" destId="{6BF1D747-F03C-45C2-9DCE-280315A75493}" srcOrd="0" destOrd="0" presId="urn:microsoft.com/office/officeart/2008/layout/VerticalCurvedList"/>
    <dgm:cxn modelId="{12376217-3BA1-4680-A1E9-42772377A1FD}" type="presOf" srcId="{ECD32E65-0BEB-4776-B90F-66912A5C6C61}" destId="{643F6F15-31F7-45BD-BCC8-05766360343B}" srcOrd="0" destOrd="0" presId="urn:microsoft.com/office/officeart/2008/layout/VerticalCurvedList"/>
    <dgm:cxn modelId="{3775A218-D32F-4052-A8BD-450C8C437935}" type="presOf" srcId="{2A8BE041-A1F6-4566-AF14-A8538B679F8A}" destId="{EA421415-BBEF-4035-A138-214759D6695A}" srcOrd="0" destOrd="0" presId="urn:microsoft.com/office/officeart/2008/layout/VerticalCurvedList"/>
    <dgm:cxn modelId="{1619D02B-CADA-4430-92BF-7674894806A6}" srcId="{8BF4986D-3E47-4855-83F6-E491E4C51945}" destId="{B635C95B-38DC-4283-8AEC-199EA27DF09F}" srcOrd="2" destOrd="0" parTransId="{80A4AC71-110D-4EF5-8A3E-BF7A3A11C4F3}" sibTransId="{6AE58D8C-0396-4393-A4E6-70F639A2819B}"/>
    <dgm:cxn modelId="{B3502039-BFEE-4A50-88A8-3D8FC80D37D6}" type="presOf" srcId="{2D449E48-504F-4DC7-8819-D8372A2429B3}" destId="{6B9EBFB4-E8E4-48D8-8F2C-60479269D217}" srcOrd="0" destOrd="0" presId="urn:microsoft.com/office/officeart/2008/layout/VerticalCurvedList"/>
    <dgm:cxn modelId="{9E337839-5482-49A5-BF51-556E9E9EB2DF}" srcId="{8BF4986D-3E47-4855-83F6-E491E4C51945}" destId="{2D449E48-504F-4DC7-8819-D8372A2429B3}" srcOrd="0" destOrd="0" parTransId="{ADFA27B4-F241-43FF-8CD8-4B5443356676}" sibTransId="{CE017BDB-FE54-4A57-B5E4-4FD1AE27813E}"/>
    <dgm:cxn modelId="{C0149468-922F-43D4-8A6A-5A0B5C46E8B4}" type="presOf" srcId="{300D509D-9EE3-4FB2-B5C5-599537A3AFF3}" destId="{B1F8C798-9CF4-46BC-AA45-193182A18C04}" srcOrd="0" destOrd="0" presId="urn:microsoft.com/office/officeart/2008/layout/VerticalCurvedList"/>
    <dgm:cxn modelId="{F07BAAA3-5A9A-4031-92B6-BD15840DDE0C}" type="presOf" srcId="{D1F1873F-B918-4647-8673-391BF6D64A9D}" destId="{F05D9403-CE0F-4888-9876-4ED86DC52ECE}" srcOrd="0" destOrd="0" presId="urn:microsoft.com/office/officeart/2008/layout/VerticalCurvedList"/>
    <dgm:cxn modelId="{B19CD4A7-A524-4BFB-A9FE-AC5936A2C875}" type="presOf" srcId="{B635C95B-38DC-4283-8AEC-199EA27DF09F}" destId="{8AB6C958-C194-43BA-8389-5DAD23E8C89C}" srcOrd="0" destOrd="0" presId="urn:microsoft.com/office/officeart/2008/layout/VerticalCurvedList"/>
    <dgm:cxn modelId="{C237BAAB-A7DE-42BF-A899-EB7C2A5120BA}" srcId="{8BF4986D-3E47-4855-83F6-E491E4C51945}" destId="{2A8BE041-A1F6-4566-AF14-A8538B679F8A}" srcOrd="5" destOrd="0" parTransId="{D0A4DB67-E58E-4F04-8608-6456A5276636}" sibTransId="{0E33B9BD-57F2-4A86-B2E2-49511D67C719}"/>
    <dgm:cxn modelId="{8C00B5B1-818A-43DB-A694-1AD325362D1A}" type="presOf" srcId="{BC80249D-803B-4D8E-94CC-7AF960B6354E}" destId="{0563C8A0-E058-4689-A5F3-B946027604DD}" srcOrd="0" destOrd="0" presId="urn:microsoft.com/office/officeart/2008/layout/VerticalCurvedList"/>
    <dgm:cxn modelId="{C3C17DCB-4408-4374-9565-2A60674841B0}" srcId="{8BF4986D-3E47-4855-83F6-E491E4C51945}" destId="{300D509D-9EE3-4FB2-B5C5-599537A3AFF3}" srcOrd="1" destOrd="0" parTransId="{8317CA4A-97E7-4989-81AD-7EF2C27B13E3}" sibTransId="{B6FF7DE2-31A2-43BF-954F-D61910C73481}"/>
    <dgm:cxn modelId="{AA79C8D7-8021-4BD4-B884-BA7E581AD845}" srcId="{8BF4986D-3E47-4855-83F6-E491E4C51945}" destId="{D1F1873F-B918-4647-8673-391BF6D64A9D}" srcOrd="6" destOrd="0" parTransId="{2D4A1927-5434-4750-9FD7-2360BDFABDC8}" sibTransId="{51E81858-DA5E-4E08-9DF5-AB708872CCDE}"/>
    <dgm:cxn modelId="{9766C3DA-EB0C-45D6-B38B-B104B9FD394C}" type="presOf" srcId="{8BF4986D-3E47-4855-83F6-E491E4C51945}" destId="{5BB7DFCF-5FFA-473E-B08B-5A49BB129725}" srcOrd="0" destOrd="0" presId="urn:microsoft.com/office/officeart/2008/layout/VerticalCurvedList"/>
    <dgm:cxn modelId="{855F74EF-EF98-42AC-B4E5-E5E33F5A73E1}" srcId="{8BF4986D-3E47-4855-83F6-E491E4C51945}" destId="{ECD32E65-0BEB-4776-B90F-66912A5C6C61}" srcOrd="4" destOrd="0" parTransId="{96F031E1-EB97-400F-BE81-5ABE90181DFF}" sibTransId="{8EDAD577-1702-46B2-A0D5-FC7B14F04C50}"/>
    <dgm:cxn modelId="{4C337366-E0C3-4291-9F14-C2C997813CC7}" type="presParOf" srcId="{5BB7DFCF-5FFA-473E-B08B-5A49BB129725}" destId="{03C38289-529A-4A05-B935-9C76E23DB350}" srcOrd="0" destOrd="0" presId="urn:microsoft.com/office/officeart/2008/layout/VerticalCurvedList"/>
    <dgm:cxn modelId="{346E35C5-2FBA-4FB8-8F0B-4F57579A94E9}" type="presParOf" srcId="{03C38289-529A-4A05-B935-9C76E23DB350}" destId="{FD6488B4-72F4-493B-84B6-4BFBF06028EC}" srcOrd="0" destOrd="0" presId="urn:microsoft.com/office/officeart/2008/layout/VerticalCurvedList"/>
    <dgm:cxn modelId="{D2AE6370-87E1-4792-8DA7-37104698C9DD}" type="presParOf" srcId="{FD6488B4-72F4-493B-84B6-4BFBF06028EC}" destId="{BAEC28BE-0D22-4534-9E84-D9D9CFF537B8}" srcOrd="0" destOrd="0" presId="urn:microsoft.com/office/officeart/2008/layout/VerticalCurvedList"/>
    <dgm:cxn modelId="{B04320B8-0748-4500-B0F8-C6F41D1B0E22}" type="presParOf" srcId="{FD6488B4-72F4-493B-84B6-4BFBF06028EC}" destId="{6BF1D747-F03C-45C2-9DCE-280315A75493}" srcOrd="1" destOrd="0" presId="urn:microsoft.com/office/officeart/2008/layout/VerticalCurvedList"/>
    <dgm:cxn modelId="{733B002E-8065-4A79-AC9D-37967EAD4496}" type="presParOf" srcId="{FD6488B4-72F4-493B-84B6-4BFBF06028EC}" destId="{B8B3E2E4-4E83-4B51-B5C3-B3D91B41FC7E}" srcOrd="2" destOrd="0" presId="urn:microsoft.com/office/officeart/2008/layout/VerticalCurvedList"/>
    <dgm:cxn modelId="{58A7F2FA-A0A4-4E5A-8E2D-2995269F3A97}" type="presParOf" srcId="{FD6488B4-72F4-493B-84B6-4BFBF06028EC}" destId="{895AA08E-5B85-406C-AA3A-DD065FB3FDAC}" srcOrd="3" destOrd="0" presId="urn:microsoft.com/office/officeart/2008/layout/VerticalCurvedList"/>
    <dgm:cxn modelId="{EB0FB3C7-8903-4FD8-AACD-53AF733A67DC}" type="presParOf" srcId="{03C38289-529A-4A05-B935-9C76E23DB350}" destId="{6B9EBFB4-E8E4-48D8-8F2C-60479269D217}" srcOrd="1" destOrd="0" presId="urn:microsoft.com/office/officeart/2008/layout/VerticalCurvedList"/>
    <dgm:cxn modelId="{0DF18A12-0601-4CA5-9E04-3E259BADE533}" type="presParOf" srcId="{03C38289-529A-4A05-B935-9C76E23DB350}" destId="{B7FF4076-39CD-45B2-A0BF-33955DB823B6}" srcOrd="2" destOrd="0" presId="urn:microsoft.com/office/officeart/2008/layout/VerticalCurvedList"/>
    <dgm:cxn modelId="{A6FC2BB9-D4AB-4BC6-A091-1FF6A9C6D753}" type="presParOf" srcId="{B7FF4076-39CD-45B2-A0BF-33955DB823B6}" destId="{117FF87D-83EC-4927-9D7B-9F87A6224A6C}" srcOrd="0" destOrd="0" presId="urn:microsoft.com/office/officeart/2008/layout/VerticalCurvedList"/>
    <dgm:cxn modelId="{30785357-CFBC-48E5-9C05-6F67D4B4B8D8}" type="presParOf" srcId="{03C38289-529A-4A05-B935-9C76E23DB350}" destId="{B1F8C798-9CF4-46BC-AA45-193182A18C04}" srcOrd="3" destOrd="0" presId="urn:microsoft.com/office/officeart/2008/layout/VerticalCurvedList"/>
    <dgm:cxn modelId="{48D02710-9B46-4E2D-A259-4856F695AA5C}" type="presParOf" srcId="{03C38289-529A-4A05-B935-9C76E23DB350}" destId="{9168F86D-F81D-4431-9723-D0B55BEB3E04}" srcOrd="4" destOrd="0" presId="urn:microsoft.com/office/officeart/2008/layout/VerticalCurvedList"/>
    <dgm:cxn modelId="{FA887FC3-A78E-434A-81D7-7C000039CF03}" type="presParOf" srcId="{9168F86D-F81D-4431-9723-D0B55BEB3E04}" destId="{A88A3655-091E-4312-B13C-1977F65C4829}" srcOrd="0" destOrd="0" presId="urn:microsoft.com/office/officeart/2008/layout/VerticalCurvedList"/>
    <dgm:cxn modelId="{1B5CD08E-9F10-4F9A-B02A-E23B00E02CBD}" type="presParOf" srcId="{03C38289-529A-4A05-B935-9C76E23DB350}" destId="{8AB6C958-C194-43BA-8389-5DAD23E8C89C}" srcOrd="5" destOrd="0" presId="urn:microsoft.com/office/officeart/2008/layout/VerticalCurvedList"/>
    <dgm:cxn modelId="{9B98D5E7-FF5A-4F68-9719-2EBA15F5ADE1}" type="presParOf" srcId="{03C38289-529A-4A05-B935-9C76E23DB350}" destId="{B153EED9-5F89-43F9-AD60-B90DD72C6537}" srcOrd="6" destOrd="0" presId="urn:microsoft.com/office/officeart/2008/layout/VerticalCurvedList"/>
    <dgm:cxn modelId="{DC0554D0-0B17-41BC-87CC-D6AD04AF0DFD}" type="presParOf" srcId="{B153EED9-5F89-43F9-AD60-B90DD72C6537}" destId="{F04CB931-D830-485B-917D-B566FDB389BD}" srcOrd="0" destOrd="0" presId="urn:microsoft.com/office/officeart/2008/layout/VerticalCurvedList"/>
    <dgm:cxn modelId="{C38BEA30-EC8C-4E8E-BD51-11FB607F07BB}" type="presParOf" srcId="{03C38289-529A-4A05-B935-9C76E23DB350}" destId="{0563C8A0-E058-4689-A5F3-B946027604DD}" srcOrd="7" destOrd="0" presId="urn:microsoft.com/office/officeart/2008/layout/VerticalCurvedList"/>
    <dgm:cxn modelId="{0FCB487D-93DF-4F97-8D07-DE08C537D04E}" type="presParOf" srcId="{03C38289-529A-4A05-B935-9C76E23DB350}" destId="{77B66BCF-C7B1-4813-8628-00ABE5278392}" srcOrd="8" destOrd="0" presId="urn:microsoft.com/office/officeart/2008/layout/VerticalCurvedList"/>
    <dgm:cxn modelId="{2BB17550-5091-40EF-B606-B959E32EDA74}" type="presParOf" srcId="{77B66BCF-C7B1-4813-8628-00ABE5278392}" destId="{32F9290D-D45C-49E5-82C4-6B88A7EC7E25}" srcOrd="0" destOrd="0" presId="urn:microsoft.com/office/officeart/2008/layout/VerticalCurvedList"/>
    <dgm:cxn modelId="{29547F43-1160-447A-B82C-2780900898C7}" type="presParOf" srcId="{03C38289-529A-4A05-B935-9C76E23DB350}" destId="{643F6F15-31F7-45BD-BCC8-05766360343B}" srcOrd="9" destOrd="0" presId="urn:microsoft.com/office/officeart/2008/layout/VerticalCurvedList"/>
    <dgm:cxn modelId="{C6E27DE7-2C29-4661-B1E7-E1A294DA161C}" type="presParOf" srcId="{03C38289-529A-4A05-B935-9C76E23DB350}" destId="{69110A82-5694-46F4-ABC0-F0EA23770CF6}" srcOrd="10" destOrd="0" presId="urn:microsoft.com/office/officeart/2008/layout/VerticalCurvedList"/>
    <dgm:cxn modelId="{D6C9E583-BA46-4386-95C8-8F8F2E704EB9}" type="presParOf" srcId="{69110A82-5694-46F4-ABC0-F0EA23770CF6}" destId="{01B667C8-EE45-403B-992D-D9ACD705348B}" srcOrd="0" destOrd="0" presId="urn:microsoft.com/office/officeart/2008/layout/VerticalCurvedList"/>
    <dgm:cxn modelId="{555BE0F6-3FB7-438F-8BBF-14A18F7761BA}" type="presParOf" srcId="{03C38289-529A-4A05-B935-9C76E23DB350}" destId="{EA421415-BBEF-4035-A138-214759D6695A}" srcOrd="11" destOrd="0" presId="urn:microsoft.com/office/officeart/2008/layout/VerticalCurvedList"/>
    <dgm:cxn modelId="{EE4AE9ED-7A68-475A-9D14-30916F3C76E9}" type="presParOf" srcId="{03C38289-529A-4A05-B935-9C76E23DB350}" destId="{CF9C332F-51F6-4FFB-8370-83542CC257D4}" srcOrd="12" destOrd="0" presId="urn:microsoft.com/office/officeart/2008/layout/VerticalCurvedList"/>
    <dgm:cxn modelId="{F94A14CC-52EC-41BB-8345-DA691C7447B3}" type="presParOf" srcId="{CF9C332F-51F6-4FFB-8370-83542CC257D4}" destId="{8B8F9F03-FDD5-47FE-B17C-52F309BBCF85}" srcOrd="0" destOrd="0" presId="urn:microsoft.com/office/officeart/2008/layout/VerticalCurvedList"/>
    <dgm:cxn modelId="{E8C1C425-CF69-41AF-8C63-09810964F024}" type="presParOf" srcId="{03C38289-529A-4A05-B935-9C76E23DB350}" destId="{F05D9403-CE0F-4888-9876-4ED86DC52ECE}" srcOrd="13" destOrd="0" presId="urn:microsoft.com/office/officeart/2008/layout/VerticalCurvedList"/>
    <dgm:cxn modelId="{E5E9D509-BDC4-4751-BC0F-536DA7B7DE9E}" type="presParOf" srcId="{03C38289-529A-4A05-B935-9C76E23DB350}" destId="{B94729D6-B901-4C71-A044-90EDB9130C5F}" srcOrd="14" destOrd="0" presId="urn:microsoft.com/office/officeart/2008/layout/VerticalCurvedList"/>
    <dgm:cxn modelId="{E4108390-D185-41EA-8CDE-CE2CE4FB9BB1}" type="presParOf" srcId="{B94729D6-B901-4C71-A044-90EDB9130C5F}" destId="{7833FF60-297B-42E7-8D9A-F6BCCE6701EC}"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0A47EB-FDF3-4A3B-B6F9-498A95DA761B}" type="doc">
      <dgm:prSet loTypeId="urn:microsoft.com/office/officeart/2005/8/layout/chevron1" loCatId="process" qsTypeId="urn:microsoft.com/office/officeart/2005/8/quickstyle/simple1" qsCatId="simple" csTypeId="urn:microsoft.com/office/officeart/2005/8/colors/colorful1" csCatId="colorful" phldr="1"/>
      <dgm:spPr/>
    </dgm:pt>
    <dgm:pt modelId="{785A1E7D-E6BD-4BF2-A5E8-38950665BD60}">
      <dgm:prSet phldrT="[文本]"/>
      <dgm:spPr/>
      <dgm:t>
        <a:bodyPr/>
        <a:lstStyle/>
        <a:p>
          <a:r>
            <a:rPr lang="zh-CN" altLang="en-US" dirty="0">
              <a:latin typeface="腾讯体 W3" panose="020C04030202040F0204" pitchFamily="34" charset="-122"/>
              <a:ea typeface="腾讯体 W3" panose="020C04030202040F0204" pitchFamily="34" charset="-122"/>
            </a:rPr>
            <a:t>史前时代的计算机</a:t>
          </a:r>
        </a:p>
      </dgm:t>
    </dgm:pt>
    <dgm:pt modelId="{6B053418-0C59-4CD2-89AD-D4E51CB6250E}" type="parTrans" cxnId="{CA546FCA-C1DA-472C-B042-28069A3CC037}">
      <dgm:prSet/>
      <dgm:spPr/>
      <dgm:t>
        <a:bodyPr/>
        <a:lstStyle/>
        <a:p>
          <a:endParaRPr lang="zh-CN" altLang="en-US"/>
        </a:p>
      </dgm:t>
    </dgm:pt>
    <dgm:pt modelId="{8A6209EB-43EE-4B4E-AB66-8CCA1EE6FA6E}" type="sibTrans" cxnId="{CA546FCA-C1DA-472C-B042-28069A3CC037}">
      <dgm:prSet/>
      <dgm:spPr/>
      <dgm:t>
        <a:bodyPr/>
        <a:lstStyle/>
        <a:p>
          <a:endParaRPr lang="zh-CN" altLang="en-US"/>
        </a:p>
      </dgm:t>
    </dgm:pt>
    <dgm:pt modelId="{517D2550-0000-493B-98B6-AADA77C1F940}">
      <dgm:prSet/>
      <dgm:spPr/>
      <dgm:t>
        <a:bodyPr/>
        <a:lstStyle/>
        <a:p>
          <a:r>
            <a:rPr lang="zh-CN" altLang="en-US" dirty="0">
              <a:latin typeface="腾讯体 W3" panose="020C04030202040F0204" pitchFamily="34" charset="-122"/>
              <a:ea typeface="腾讯体 W3" panose="020C04030202040F0204" pitchFamily="34" charset="-122"/>
            </a:rPr>
            <a:t>近代计算机</a:t>
          </a:r>
        </a:p>
      </dgm:t>
    </dgm:pt>
    <dgm:pt modelId="{B123987A-C115-4607-8427-C405CD0252AC}" type="parTrans" cxnId="{6B2FD18F-C503-4862-A839-6B3883D262B4}">
      <dgm:prSet/>
      <dgm:spPr/>
      <dgm:t>
        <a:bodyPr/>
        <a:lstStyle/>
        <a:p>
          <a:endParaRPr lang="zh-CN" altLang="en-US"/>
        </a:p>
      </dgm:t>
    </dgm:pt>
    <dgm:pt modelId="{01FAE46B-2AA2-433A-A7E4-F95126FFAA78}" type="sibTrans" cxnId="{6B2FD18F-C503-4862-A839-6B3883D262B4}">
      <dgm:prSet/>
      <dgm:spPr/>
      <dgm:t>
        <a:bodyPr/>
        <a:lstStyle/>
        <a:p>
          <a:endParaRPr lang="zh-CN" altLang="en-US"/>
        </a:p>
      </dgm:t>
    </dgm:pt>
    <dgm:pt modelId="{61794A7F-9633-4A3F-8B48-D520C36AE32D}">
      <dgm:prSet/>
      <dgm:spPr/>
      <dgm:t>
        <a:bodyPr/>
        <a:lstStyle/>
        <a:p>
          <a:r>
            <a:rPr lang="zh-CN" altLang="en-US" dirty="0">
              <a:latin typeface="腾讯体 W3" panose="020C04030202040F0204" pitchFamily="34" charset="-122"/>
              <a:ea typeface="腾讯体 W3" panose="020C04030202040F0204" pitchFamily="34" charset="-122"/>
            </a:rPr>
            <a:t>机械计算机</a:t>
          </a:r>
        </a:p>
      </dgm:t>
    </dgm:pt>
    <dgm:pt modelId="{864F5523-BA30-4134-ACCC-A7511A28AA70}" type="parTrans" cxnId="{6688C7F6-624B-49A3-9E22-AE0114EDBF59}">
      <dgm:prSet/>
      <dgm:spPr/>
      <dgm:t>
        <a:bodyPr/>
        <a:lstStyle/>
        <a:p>
          <a:endParaRPr lang="zh-CN" altLang="en-US"/>
        </a:p>
      </dgm:t>
    </dgm:pt>
    <dgm:pt modelId="{D9025EAF-2FDC-499A-B9D4-07F01E060189}" type="sibTrans" cxnId="{6688C7F6-624B-49A3-9E22-AE0114EDBF59}">
      <dgm:prSet/>
      <dgm:spPr/>
      <dgm:t>
        <a:bodyPr/>
        <a:lstStyle/>
        <a:p>
          <a:endParaRPr lang="zh-CN" altLang="en-US"/>
        </a:p>
      </dgm:t>
    </dgm:pt>
    <dgm:pt modelId="{5475ED7E-54C6-43ED-85C9-26227EF4AD81}">
      <dgm:prSet/>
      <dgm:spPr/>
      <dgm:t>
        <a:bodyPr/>
        <a:lstStyle/>
        <a:p>
          <a:r>
            <a:rPr lang="zh-CN" altLang="en-US" dirty="0">
              <a:latin typeface="腾讯体 W3" panose="020C04030202040F0204" pitchFamily="34" charset="-122"/>
              <a:ea typeface="腾讯体 W3" panose="020C04030202040F0204" pitchFamily="34" charset="-122"/>
            </a:rPr>
            <a:t>现代计算机</a:t>
          </a:r>
        </a:p>
      </dgm:t>
    </dgm:pt>
    <dgm:pt modelId="{CC6F89B1-7B0A-4F5D-8FD8-2D3F8682D0B0}" type="parTrans" cxnId="{44CE7BFB-4B34-4474-973A-BCF6DCA3C492}">
      <dgm:prSet/>
      <dgm:spPr/>
      <dgm:t>
        <a:bodyPr/>
        <a:lstStyle/>
        <a:p>
          <a:endParaRPr lang="zh-CN" altLang="en-US"/>
        </a:p>
      </dgm:t>
    </dgm:pt>
    <dgm:pt modelId="{00C65C4D-9CBD-4BA4-B7A5-E98780EDAD1E}" type="sibTrans" cxnId="{44CE7BFB-4B34-4474-973A-BCF6DCA3C492}">
      <dgm:prSet/>
      <dgm:spPr/>
      <dgm:t>
        <a:bodyPr/>
        <a:lstStyle/>
        <a:p>
          <a:endParaRPr lang="zh-CN" altLang="en-US"/>
        </a:p>
      </dgm:t>
    </dgm:pt>
    <dgm:pt modelId="{0C4E161D-F5DA-495A-815F-3C0A56389BE1}" type="pres">
      <dgm:prSet presAssocID="{F20A47EB-FDF3-4A3B-B6F9-498A95DA761B}" presName="Name0" presStyleCnt="0">
        <dgm:presLayoutVars>
          <dgm:dir/>
          <dgm:animLvl val="lvl"/>
          <dgm:resizeHandles val="exact"/>
        </dgm:presLayoutVars>
      </dgm:prSet>
      <dgm:spPr/>
    </dgm:pt>
    <dgm:pt modelId="{23E90BA1-2320-49DF-BEF7-054AF4778D79}" type="pres">
      <dgm:prSet presAssocID="{785A1E7D-E6BD-4BF2-A5E8-38950665BD60}" presName="parTxOnly" presStyleLbl="node1" presStyleIdx="0" presStyleCnt="4">
        <dgm:presLayoutVars>
          <dgm:chMax val="0"/>
          <dgm:chPref val="0"/>
          <dgm:bulletEnabled val="1"/>
        </dgm:presLayoutVars>
      </dgm:prSet>
      <dgm:spPr/>
    </dgm:pt>
    <dgm:pt modelId="{F59D60E2-74F4-413B-A665-B5A040B45C14}" type="pres">
      <dgm:prSet presAssocID="{8A6209EB-43EE-4B4E-AB66-8CCA1EE6FA6E}" presName="parTxOnlySpace" presStyleCnt="0"/>
      <dgm:spPr/>
    </dgm:pt>
    <dgm:pt modelId="{0D7215FC-C07A-43E2-8804-03C948B7B557}" type="pres">
      <dgm:prSet presAssocID="{517D2550-0000-493B-98B6-AADA77C1F940}" presName="parTxOnly" presStyleLbl="node1" presStyleIdx="1" presStyleCnt="4">
        <dgm:presLayoutVars>
          <dgm:chMax val="0"/>
          <dgm:chPref val="0"/>
          <dgm:bulletEnabled val="1"/>
        </dgm:presLayoutVars>
      </dgm:prSet>
      <dgm:spPr/>
    </dgm:pt>
    <dgm:pt modelId="{B721929A-7074-49EA-A510-CDC18C72819F}" type="pres">
      <dgm:prSet presAssocID="{01FAE46B-2AA2-433A-A7E4-F95126FFAA78}" presName="parTxOnlySpace" presStyleCnt="0"/>
      <dgm:spPr/>
    </dgm:pt>
    <dgm:pt modelId="{23205ECA-8D93-4872-93AF-D47AFDEEC065}" type="pres">
      <dgm:prSet presAssocID="{61794A7F-9633-4A3F-8B48-D520C36AE32D}" presName="parTxOnly" presStyleLbl="node1" presStyleIdx="2" presStyleCnt="4">
        <dgm:presLayoutVars>
          <dgm:chMax val="0"/>
          <dgm:chPref val="0"/>
          <dgm:bulletEnabled val="1"/>
        </dgm:presLayoutVars>
      </dgm:prSet>
      <dgm:spPr/>
    </dgm:pt>
    <dgm:pt modelId="{662F0D93-41F7-4BDE-970A-C76A44855062}" type="pres">
      <dgm:prSet presAssocID="{D9025EAF-2FDC-499A-B9D4-07F01E060189}" presName="parTxOnlySpace" presStyleCnt="0"/>
      <dgm:spPr/>
    </dgm:pt>
    <dgm:pt modelId="{DAA33323-EDAD-4AF7-A649-23EB82D7BC5F}" type="pres">
      <dgm:prSet presAssocID="{5475ED7E-54C6-43ED-85C9-26227EF4AD81}" presName="parTxOnly" presStyleLbl="node1" presStyleIdx="3" presStyleCnt="4">
        <dgm:presLayoutVars>
          <dgm:chMax val="0"/>
          <dgm:chPref val="0"/>
          <dgm:bulletEnabled val="1"/>
        </dgm:presLayoutVars>
      </dgm:prSet>
      <dgm:spPr/>
    </dgm:pt>
  </dgm:ptLst>
  <dgm:cxnLst>
    <dgm:cxn modelId="{32094E10-1868-4A5C-8BF6-A523A8BF1079}" type="presOf" srcId="{61794A7F-9633-4A3F-8B48-D520C36AE32D}" destId="{23205ECA-8D93-4872-93AF-D47AFDEEC065}" srcOrd="0" destOrd="0" presId="urn:microsoft.com/office/officeart/2005/8/layout/chevron1"/>
    <dgm:cxn modelId="{81A9FD3F-1D48-40FE-B29E-2AC214D79C83}" type="presOf" srcId="{517D2550-0000-493B-98B6-AADA77C1F940}" destId="{0D7215FC-C07A-43E2-8804-03C948B7B557}" srcOrd="0" destOrd="0" presId="urn:microsoft.com/office/officeart/2005/8/layout/chevron1"/>
    <dgm:cxn modelId="{8778D85D-06B1-4C84-98E4-2CBB66CA1B42}" type="presOf" srcId="{5475ED7E-54C6-43ED-85C9-26227EF4AD81}" destId="{DAA33323-EDAD-4AF7-A649-23EB82D7BC5F}" srcOrd="0" destOrd="0" presId="urn:microsoft.com/office/officeart/2005/8/layout/chevron1"/>
    <dgm:cxn modelId="{6B2FD18F-C503-4862-A839-6B3883D262B4}" srcId="{F20A47EB-FDF3-4A3B-B6F9-498A95DA761B}" destId="{517D2550-0000-493B-98B6-AADA77C1F940}" srcOrd="1" destOrd="0" parTransId="{B123987A-C115-4607-8427-C405CD0252AC}" sibTransId="{01FAE46B-2AA2-433A-A7E4-F95126FFAA78}"/>
    <dgm:cxn modelId="{2E12F7BC-A3AF-4154-84FC-3A3E8EA2D5E6}" type="presOf" srcId="{F20A47EB-FDF3-4A3B-B6F9-498A95DA761B}" destId="{0C4E161D-F5DA-495A-815F-3C0A56389BE1}" srcOrd="0" destOrd="0" presId="urn:microsoft.com/office/officeart/2005/8/layout/chevron1"/>
    <dgm:cxn modelId="{CA546FCA-C1DA-472C-B042-28069A3CC037}" srcId="{F20A47EB-FDF3-4A3B-B6F9-498A95DA761B}" destId="{785A1E7D-E6BD-4BF2-A5E8-38950665BD60}" srcOrd="0" destOrd="0" parTransId="{6B053418-0C59-4CD2-89AD-D4E51CB6250E}" sibTransId="{8A6209EB-43EE-4B4E-AB66-8CCA1EE6FA6E}"/>
    <dgm:cxn modelId="{441CF2F5-2DD7-4FE6-B806-7887547C365C}" type="presOf" srcId="{785A1E7D-E6BD-4BF2-A5E8-38950665BD60}" destId="{23E90BA1-2320-49DF-BEF7-054AF4778D79}" srcOrd="0" destOrd="0" presId="urn:microsoft.com/office/officeart/2005/8/layout/chevron1"/>
    <dgm:cxn modelId="{6688C7F6-624B-49A3-9E22-AE0114EDBF59}" srcId="{F20A47EB-FDF3-4A3B-B6F9-498A95DA761B}" destId="{61794A7F-9633-4A3F-8B48-D520C36AE32D}" srcOrd="2" destOrd="0" parTransId="{864F5523-BA30-4134-ACCC-A7511A28AA70}" sibTransId="{D9025EAF-2FDC-499A-B9D4-07F01E060189}"/>
    <dgm:cxn modelId="{44CE7BFB-4B34-4474-973A-BCF6DCA3C492}" srcId="{F20A47EB-FDF3-4A3B-B6F9-498A95DA761B}" destId="{5475ED7E-54C6-43ED-85C9-26227EF4AD81}" srcOrd="3" destOrd="0" parTransId="{CC6F89B1-7B0A-4F5D-8FD8-2D3F8682D0B0}" sibTransId="{00C65C4D-9CBD-4BA4-B7A5-E98780EDAD1E}"/>
    <dgm:cxn modelId="{94591135-36FB-43FC-84EB-A53682B39FD7}" type="presParOf" srcId="{0C4E161D-F5DA-495A-815F-3C0A56389BE1}" destId="{23E90BA1-2320-49DF-BEF7-054AF4778D79}" srcOrd="0" destOrd="0" presId="urn:microsoft.com/office/officeart/2005/8/layout/chevron1"/>
    <dgm:cxn modelId="{14D9BE76-A3BC-4D45-A6D9-AEF0625ADE0E}" type="presParOf" srcId="{0C4E161D-F5DA-495A-815F-3C0A56389BE1}" destId="{F59D60E2-74F4-413B-A665-B5A040B45C14}" srcOrd="1" destOrd="0" presId="urn:microsoft.com/office/officeart/2005/8/layout/chevron1"/>
    <dgm:cxn modelId="{F6639E25-C79F-4E8E-AA88-CF7653874F7D}" type="presParOf" srcId="{0C4E161D-F5DA-495A-815F-3C0A56389BE1}" destId="{0D7215FC-C07A-43E2-8804-03C948B7B557}" srcOrd="2" destOrd="0" presId="urn:microsoft.com/office/officeart/2005/8/layout/chevron1"/>
    <dgm:cxn modelId="{9E971CFE-2D61-47D4-BEB0-2FD3B0E01FAD}" type="presParOf" srcId="{0C4E161D-F5DA-495A-815F-3C0A56389BE1}" destId="{B721929A-7074-49EA-A510-CDC18C72819F}" srcOrd="3" destOrd="0" presId="urn:microsoft.com/office/officeart/2005/8/layout/chevron1"/>
    <dgm:cxn modelId="{B49E1F7E-FB63-4154-858A-4CD6ABB78AC0}" type="presParOf" srcId="{0C4E161D-F5DA-495A-815F-3C0A56389BE1}" destId="{23205ECA-8D93-4872-93AF-D47AFDEEC065}" srcOrd="4" destOrd="0" presId="urn:microsoft.com/office/officeart/2005/8/layout/chevron1"/>
    <dgm:cxn modelId="{1CD47F06-E899-444A-A719-F5425F47B37B}" type="presParOf" srcId="{0C4E161D-F5DA-495A-815F-3C0A56389BE1}" destId="{662F0D93-41F7-4BDE-970A-C76A44855062}" srcOrd="5" destOrd="0" presId="urn:microsoft.com/office/officeart/2005/8/layout/chevron1"/>
    <dgm:cxn modelId="{13D111AD-19D5-46A2-B2A5-F9139A0F15D4}" type="presParOf" srcId="{0C4E161D-F5DA-495A-815F-3C0A56389BE1}" destId="{DAA33323-EDAD-4AF7-A649-23EB82D7BC5F}"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F1D747-F03C-45C2-9DCE-280315A75493}">
      <dsp:nvSpPr>
        <dsp:cNvPr id="0" name=""/>
        <dsp:cNvSpPr/>
      </dsp:nvSpPr>
      <dsp:spPr>
        <a:xfrm>
          <a:off x="-6122738" y="-937410"/>
          <a:ext cx="7293488" cy="7293488"/>
        </a:xfrm>
        <a:prstGeom prst="blockArc">
          <a:avLst>
            <a:gd name="adj1" fmla="val 18900000"/>
            <a:gd name="adj2" fmla="val 2700000"/>
            <a:gd name="adj3" fmla="val 296"/>
          </a:avLst>
        </a:pr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B9EBFB4-E8E4-48D8-8F2C-60479269D217}">
      <dsp:nvSpPr>
        <dsp:cNvPr id="0" name=""/>
        <dsp:cNvSpPr/>
      </dsp:nvSpPr>
      <dsp:spPr>
        <a:xfrm>
          <a:off x="380119" y="246332"/>
          <a:ext cx="3915134" cy="492448"/>
        </a:xfrm>
        <a:prstGeom prst="rect">
          <a:avLst/>
        </a:prstGeom>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w="15875" cap="flat" cmpd="sng" algn="ctr">
          <a:noFill/>
          <a:prstDash val="solid"/>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2">
          <a:scrgbClr r="0" g="0" b="0"/>
        </a:lnRef>
        <a:fillRef idx="1">
          <a:scrgbClr r="0" g="0" b="0"/>
        </a:fillRef>
        <a:effectRef idx="0">
          <a:scrgbClr r="0" g="0" b="0"/>
        </a:effectRef>
        <a:fontRef idx="minor">
          <a:schemeClr val="lt1"/>
        </a:fontRef>
      </dsp:style>
      <dsp:txBody>
        <a:bodyPr spcFirstLastPara="0" vert="horz" wrap="square" lIns="390881" tIns="60960" rIns="60960" bIns="60960" numCol="1" spcCol="1270" anchor="ctr" anchorCtr="0">
          <a:noAutofit/>
        </a:bodyPr>
        <a:lstStyle/>
        <a:p>
          <a:pPr marL="0" lvl="0" indent="0" algn="l" defTabSz="1066800">
            <a:lnSpc>
              <a:spcPct val="90000"/>
            </a:lnSpc>
            <a:spcBef>
              <a:spcPct val="0"/>
            </a:spcBef>
            <a:spcAft>
              <a:spcPct val="35000"/>
            </a:spcAft>
            <a:buNone/>
          </a:pPr>
          <a:r>
            <a:rPr lang="zh-CN" altLang="en-US" sz="2400" kern="1200" dirty="0">
              <a:solidFill>
                <a:schemeClr val="tx1">
                  <a:lumMod val="65000"/>
                  <a:lumOff val="35000"/>
                </a:schemeClr>
              </a:solidFill>
              <a:latin typeface="腾讯体 W3" panose="020C04030202040F0204" pitchFamily="34" charset="-122"/>
              <a:ea typeface="腾讯体 W3" panose="020C04030202040F0204" pitchFamily="34" charset="-122"/>
            </a:rPr>
            <a:t>软件的发展历程</a:t>
          </a:r>
          <a:endParaRPr lang="zh-CN" altLang="en-US" sz="2400" kern="1200" dirty="0">
            <a:solidFill>
              <a:schemeClr val="tx1"/>
            </a:solidFill>
          </a:endParaRPr>
        </a:p>
      </dsp:txBody>
      <dsp:txXfrm>
        <a:off x="380119" y="246332"/>
        <a:ext cx="3915134" cy="492448"/>
      </dsp:txXfrm>
    </dsp:sp>
    <dsp:sp modelId="{117FF87D-83EC-4927-9D7B-9F87A6224A6C}">
      <dsp:nvSpPr>
        <dsp:cNvPr id="0" name=""/>
        <dsp:cNvSpPr/>
      </dsp:nvSpPr>
      <dsp:spPr>
        <a:xfrm>
          <a:off x="72339" y="184776"/>
          <a:ext cx="615560" cy="615560"/>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1F8C798-9CF4-46BC-AA45-193182A18C04}">
      <dsp:nvSpPr>
        <dsp:cNvPr id="0" name=""/>
        <dsp:cNvSpPr/>
      </dsp:nvSpPr>
      <dsp:spPr>
        <a:xfrm>
          <a:off x="826075" y="985438"/>
          <a:ext cx="3469178" cy="492448"/>
        </a:xfrm>
        <a:prstGeom prst="rect">
          <a:avLst/>
        </a:prstGeom>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w="15875" cap="flat" cmpd="sng" algn="ctr">
          <a:noFill/>
          <a:prstDash val="solid"/>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2">
          <a:scrgbClr r="0" g="0" b="0"/>
        </a:lnRef>
        <a:fillRef idx="1">
          <a:scrgbClr r="0" g="0" b="0"/>
        </a:fillRef>
        <a:effectRef idx="0">
          <a:scrgbClr r="0" g="0" b="0"/>
        </a:effectRef>
        <a:fontRef idx="minor">
          <a:schemeClr val="lt1"/>
        </a:fontRef>
      </dsp:style>
      <dsp:txBody>
        <a:bodyPr spcFirstLastPara="0" vert="horz" wrap="square" lIns="342861" tIns="50800" rIns="50800" bIns="50800" numCol="1" spcCol="1270" anchor="ctr" anchorCtr="0">
          <a:noAutofit/>
        </a:bodyPr>
        <a:lstStyle/>
        <a:p>
          <a:pPr marL="0" lvl="0" indent="0" algn="l" defTabSz="1066800">
            <a:lnSpc>
              <a:spcPct val="90000"/>
            </a:lnSpc>
            <a:spcBef>
              <a:spcPct val="0"/>
            </a:spcBef>
            <a:spcAft>
              <a:spcPct val="35000"/>
            </a:spcAft>
            <a:buNone/>
          </a:pPr>
          <a:r>
            <a:rPr lang="zh-CN" altLang="en-US" sz="2400" kern="1200" dirty="0">
              <a:solidFill>
                <a:schemeClr val="tx1">
                  <a:lumMod val="65000"/>
                  <a:lumOff val="35000"/>
                </a:schemeClr>
              </a:solidFill>
              <a:latin typeface="腾讯体 W3" panose="020C04030202040F0204" pitchFamily="34" charset="-122"/>
              <a:ea typeface="腾讯体 W3" panose="020C04030202040F0204" pitchFamily="34" charset="-122"/>
            </a:rPr>
            <a:t>软件的定义和特点</a:t>
          </a:r>
          <a:endParaRPr lang="zh-CN" altLang="en-US" sz="2400" kern="1200" dirty="0">
            <a:solidFill>
              <a:prstClr val="black"/>
            </a:solidFill>
            <a:latin typeface="腾讯体 W3" panose="020C04030202040F0204" pitchFamily="34" charset="-122"/>
            <a:ea typeface="腾讯体 W3" panose="020C04030202040F0204" pitchFamily="34" charset="-122"/>
            <a:cs typeface="+mn-cs"/>
          </a:endParaRPr>
        </a:p>
      </dsp:txBody>
      <dsp:txXfrm>
        <a:off x="826075" y="985438"/>
        <a:ext cx="3469178" cy="492448"/>
      </dsp:txXfrm>
    </dsp:sp>
    <dsp:sp modelId="{A88A3655-091E-4312-B13C-1977F65C4829}">
      <dsp:nvSpPr>
        <dsp:cNvPr id="0" name=""/>
        <dsp:cNvSpPr/>
      </dsp:nvSpPr>
      <dsp:spPr>
        <a:xfrm>
          <a:off x="518295" y="923882"/>
          <a:ext cx="615560" cy="615560"/>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AB6C958-C194-43BA-8389-5DAD23E8C89C}">
      <dsp:nvSpPr>
        <dsp:cNvPr id="0" name=""/>
        <dsp:cNvSpPr/>
      </dsp:nvSpPr>
      <dsp:spPr>
        <a:xfrm>
          <a:off x="1070457" y="1724003"/>
          <a:ext cx="3224796" cy="492448"/>
        </a:xfrm>
        <a:prstGeom prst="rect">
          <a:avLst/>
        </a:prstGeom>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w="15875" cap="flat" cmpd="sng" algn="ctr">
          <a:noFill/>
          <a:prstDash val="solid"/>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2">
          <a:scrgbClr r="0" g="0" b="0"/>
        </a:lnRef>
        <a:fillRef idx="1">
          <a:scrgbClr r="0" g="0" b="0"/>
        </a:fillRef>
        <a:effectRef idx="0">
          <a:scrgbClr r="0" g="0" b="0"/>
        </a:effectRef>
        <a:fontRef idx="minor">
          <a:schemeClr val="lt1"/>
        </a:fontRef>
      </dsp:style>
      <dsp:txBody>
        <a:bodyPr spcFirstLastPara="0" vert="horz" wrap="square" lIns="342861" tIns="50800" rIns="50800" bIns="50800" numCol="1" spcCol="1270" anchor="ctr" anchorCtr="0">
          <a:noAutofit/>
        </a:bodyPr>
        <a:lstStyle/>
        <a:p>
          <a:pPr marL="0" lvl="0" indent="0" algn="l" defTabSz="1066800">
            <a:lnSpc>
              <a:spcPct val="90000"/>
            </a:lnSpc>
            <a:spcBef>
              <a:spcPct val="0"/>
            </a:spcBef>
            <a:spcAft>
              <a:spcPct val="35000"/>
            </a:spcAft>
            <a:buNone/>
          </a:pPr>
          <a:r>
            <a:rPr lang="zh-CN" altLang="en-US" sz="2400" kern="1200" dirty="0">
              <a:solidFill>
                <a:schemeClr val="tx1">
                  <a:lumMod val="65000"/>
                  <a:lumOff val="35000"/>
                </a:schemeClr>
              </a:solidFill>
              <a:latin typeface="腾讯体 W3" panose="020C04030202040F0204" pitchFamily="34" charset="-122"/>
              <a:ea typeface="腾讯体 W3" panose="020C04030202040F0204" pitchFamily="34" charset="-122"/>
            </a:rPr>
            <a:t>软件危机</a:t>
          </a:r>
          <a:endParaRPr lang="zh-CN" altLang="en-US" sz="2400" kern="1200" dirty="0">
            <a:solidFill>
              <a:prstClr val="black"/>
            </a:solidFill>
            <a:latin typeface="腾讯体 W3" panose="020C04030202040F0204" pitchFamily="34" charset="-122"/>
            <a:ea typeface="腾讯体 W3" panose="020C04030202040F0204" pitchFamily="34" charset="-122"/>
            <a:cs typeface="+mn-cs"/>
          </a:endParaRPr>
        </a:p>
      </dsp:txBody>
      <dsp:txXfrm>
        <a:off x="1070457" y="1724003"/>
        <a:ext cx="3224796" cy="492448"/>
      </dsp:txXfrm>
    </dsp:sp>
    <dsp:sp modelId="{F04CB931-D830-485B-917D-B566FDB389BD}">
      <dsp:nvSpPr>
        <dsp:cNvPr id="0" name=""/>
        <dsp:cNvSpPr/>
      </dsp:nvSpPr>
      <dsp:spPr>
        <a:xfrm>
          <a:off x="762677" y="1662447"/>
          <a:ext cx="615560" cy="615560"/>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563C8A0-E058-4689-A5F3-B946027604DD}">
      <dsp:nvSpPr>
        <dsp:cNvPr id="0" name=""/>
        <dsp:cNvSpPr/>
      </dsp:nvSpPr>
      <dsp:spPr>
        <a:xfrm>
          <a:off x="1148486" y="2463109"/>
          <a:ext cx="3146767" cy="492448"/>
        </a:xfrm>
        <a:prstGeom prst="rect">
          <a:avLst/>
        </a:prstGeom>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w="15875" cap="flat" cmpd="sng" algn="ctr">
          <a:noFill/>
          <a:prstDash val="solid"/>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2">
          <a:scrgbClr r="0" g="0" b="0"/>
        </a:lnRef>
        <a:fillRef idx="1">
          <a:scrgbClr r="0" g="0" b="0"/>
        </a:fillRef>
        <a:effectRef idx="0">
          <a:scrgbClr r="0" g="0" b="0"/>
        </a:effectRef>
        <a:fontRef idx="minor">
          <a:schemeClr val="lt1"/>
        </a:fontRef>
      </dsp:style>
      <dsp:txBody>
        <a:bodyPr spcFirstLastPara="0" vert="horz" wrap="square" lIns="342861" tIns="50800" rIns="50800" bIns="50800" numCol="1" spcCol="1270" anchor="ctr" anchorCtr="0">
          <a:noAutofit/>
        </a:bodyPr>
        <a:lstStyle/>
        <a:p>
          <a:pPr marL="0" lvl="0" indent="0" algn="l" defTabSz="1066800">
            <a:lnSpc>
              <a:spcPct val="90000"/>
            </a:lnSpc>
            <a:spcBef>
              <a:spcPct val="0"/>
            </a:spcBef>
            <a:spcAft>
              <a:spcPct val="35000"/>
            </a:spcAft>
            <a:buNone/>
          </a:pPr>
          <a:r>
            <a:rPr lang="zh-CN" altLang="en-US" sz="2400" kern="1200" dirty="0">
              <a:solidFill>
                <a:schemeClr val="tx1">
                  <a:lumMod val="65000"/>
                  <a:lumOff val="35000"/>
                </a:schemeClr>
              </a:solidFill>
              <a:latin typeface="腾讯体 W3" panose="020C04030202040F0204" pitchFamily="34" charset="-122"/>
              <a:ea typeface="腾讯体 W3" panose="020C04030202040F0204" pitchFamily="34" charset="-122"/>
            </a:rPr>
            <a:t>软件工程</a:t>
          </a:r>
          <a:endParaRPr lang="zh-CN" altLang="en-US" sz="2400" kern="1200" dirty="0">
            <a:solidFill>
              <a:prstClr val="black"/>
            </a:solidFill>
            <a:latin typeface="腾讯体 W3" panose="020C04030202040F0204" pitchFamily="34" charset="-122"/>
            <a:ea typeface="腾讯体 W3" panose="020C04030202040F0204" pitchFamily="34" charset="-122"/>
            <a:cs typeface="+mn-cs"/>
          </a:endParaRPr>
        </a:p>
      </dsp:txBody>
      <dsp:txXfrm>
        <a:off x="1148486" y="2463109"/>
        <a:ext cx="3146767" cy="492448"/>
      </dsp:txXfrm>
    </dsp:sp>
    <dsp:sp modelId="{32F9290D-D45C-49E5-82C4-6B88A7EC7E25}">
      <dsp:nvSpPr>
        <dsp:cNvPr id="0" name=""/>
        <dsp:cNvSpPr/>
      </dsp:nvSpPr>
      <dsp:spPr>
        <a:xfrm>
          <a:off x="840706" y="2401553"/>
          <a:ext cx="615560" cy="615560"/>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43F6F15-31F7-45BD-BCC8-05766360343B}">
      <dsp:nvSpPr>
        <dsp:cNvPr id="0" name=""/>
        <dsp:cNvSpPr/>
      </dsp:nvSpPr>
      <dsp:spPr>
        <a:xfrm>
          <a:off x="1070457" y="3202215"/>
          <a:ext cx="3224796" cy="492448"/>
        </a:xfrm>
        <a:prstGeom prst="rect">
          <a:avLst/>
        </a:prstGeom>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w="15875" cap="flat" cmpd="sng" algn="ctr">
          <a:noFill/>
          <a:prstDash val="solid"/>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2">
          <a:scrgbClr r="0" g="0" b="0"/>
        </a:lnRef>
        <a:fillRef idx="1">
          <a:scrgbClr r="0" g="0" b="0"/>
        </a:fillRef>
        <a:effectRef idx="0">
          <a:scrgbClr r="0" g="0" b="0"/>
        </a:effectRef>
        <a:fontRef idx="minor">
          <a:schemeClr val="lt1"/>
        </a:fontRef>
      </dsp:style>
      <dsp:txBody>
        <a:bodyPr spcFirstLastPara="0" vert="horz" wrap="square" lIns="342861" tIns="50800" rIns="50800" bIns="50800" numCol="1" spcCol="1270" anchor="ctr" anchorCtr="0">
          <a:noAutofit/>
        </a:bodyPr>
        <a:lstStyle/>
        <a:p>
          <a:pPr marL="0" lvl="0" indent="0" algn="l" defTabSz="1066800">
            <a:lnSpc>
              <a:spcPct val="90000"/>
            </a:lnSpc>
            <a:spcBef>
              <a:spcPct val="0"/>
            </a:spcBef>
            <a:spcAft>
              <a:spcPct val="35000"/>
            </a:spcAft>
            <a:buNone/>
          </a:pPr>
          <a:r>
            <a:rPr lang="zh-CN" altLang="en-US" sz="2400" kern="1200" dirty="0">
              <a:solidFill>
                <a:schemeClr val="tx1">
                  <a:lumMod val="65000"/>
                  <a:lumOff val="35000"/>
                </a:schemeClr>
              </a:solidFill>
              <a:latin typeface="腾讯体 W3" panose="020C04030202040F0204" pitchFamily="34" charset="-122"/>
              <a:ea typeface="腾讯体 W3" panose="020C04030202040F0204" pitchFamily="34" charset="-122"/>
            </a:rPr>
            <a:t>软件开发方法</a:t>
          </a:r>
          <a:endParaRPr lang="zh-CN" altLang="en-US" sz="2400" kern="1200" dirty="0">
            <a:solidFill>
              <a:prstClr val="black"/>
            </a:solidFill>
            <a:latin typeface="腾讯体 W3" panose="020C04030202040F0204" pitchFamily="34" charset="-122"/>
            <a:ea typeface="腾讯体 W3" panose="020C04030202040F0204" pitchFamily="34" charset="-122"/>
            <a:cs typeface="+mn-cs"/>
          </a:endParaRPr>
        </a:p>
      </dsp:txBody>
      <dsp:txXfrm>
        <a:off x="1070457" y="3202215"/>
        <a:ext cx="3224796" cy="492448"/>
      </dsp:txXfrm>
    </dsp:sp>
    <dsp:sp modelId="{01B667C8-EE45-403B-992D-D9ACD705348B}">
      <dsp:nvSpPr>
        <dsp:cNvPr id="0" name=""/>
        <dsp:cNvSpPr/>
      </dsp:nvSpPr>
      <dsp:spPr>
        <a:xfrm>
          <a:off x="762677" y="3140659"/>
          <a:ext cx="615560" cy="615560"/>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A421415-BBEF-4035-A138-214759D6695A}">
      <dsp:nvSpPr>
        <dsp:cNvPr id="0" name=""/>
        <dsp:cNvSpPr/>
      </dsp:nvSpPr>
      <dsp:spPr>
        <a:xfrm>
          <a:off x="826075" y="3940779"/>
          <a:ext cx="3469178" cy="492448"/>
        </a:xfrm>
        <a:prstGeom prst="rect">
          <a:avLst/>
        </a:prstGeom>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w="15875" cap="flat" cmpd="sng" algn="ctr">
          <a:noFill/>
          <a:prstDash val="solid"/>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2">
          <a:scrgbClr r="0" g="0" b="0"/>
        </a:lnRef>
        <a:fillRef idx="1">
          <a:scrgbClr r="0" g="0" b="0"/>
        </a:fillRef>
        <a:effectRef idx="0">
          <a:scrgbClr r="0" g="0" b="0"/>
        </a:effectRef>
        <a:fontRef idx="minor">
          <a:schemeClr val="lt1"/>
        </a:fontRef>
      </dsp:style>
      <dsp:txBody>
        <a:bodyPr spcFirstLastPara="0" vert="horz" wrap="square" lIns="342861" tIns="50800" rIns="50800" bIns="50800" numCol="1" spcCol="1270" anchor="ctr" anchorCtr="0">
          <a:noAutofit/>
        </a:bodyPr>
        <a:lstStyle/>
        <a:p>
          <a:pPr marL="0" lvl="0" indent="0" algn="l" defTabSz="1066800">
            <a:lnSpc>
              <a:spcPct val="90000"/>
            </a:lnSpc>
            <a:spcBef>
              <a:spcPct val="0"/>
            </a:spcBef>
            <a:spcAft>
              <a:spcPct val="35000"/>
            </a:spcAft>
            <a:buNone/>
          </a:pPr>
          <a:r>
            <a:rPr lang="zh-CN" altLang="en-US" sz="2400" kern="1200" dirty="0">
              <a:solidFill>
                <a:schemeClr val="tx1">
                  <a:lumMod val="65000"/>
                  <a:lumOff val="35000"/>
                </a:schemeClr>
              </a:solidFill>
              <a:latin typeface="腾讯体 W3" panose="020C04030202040F0204" pitchFamily="34" charset="-122"/>
              <a:ea typeface="腾讯体 W3" panose="020C04030202040F0204" pitchFamily="34" charset="-122"/>
            </a:rPr>
            <a:t>软件工程知识体系</a:t>
          </a:r>
          <a:endParaRPr lang="zh-CN" altLang="en-US" sz="2400" kern="1200" dirty="0">
            <a:solidFill>
              <a:prstClr val="black"/>
            </a:solidFill>
            <a:latin typeface="腾讯体 W3" panose="020C04030202040F0204" pitchFamily="34" charset="-122"/>
            <a:ea typeface="腾讯体 W3" panose="020C04030202040F0204" pitchFamily="34" charset="-122"/>
            <a:cs typeface="+mn-cs"/>
          </a:endParaRPr>
        </a:p>
      </dsp:txBody>
      <dsp:txXfrm>
        <a:off x="826075" y="3940779"/>
        <a:ext cx="3469178" cy="492448"/>
      </dsp:txXfrm>
    </dsp:sp>
    <dsp:sp modelId="{8B8F9F03-FDD5-47FE-B17C-52F309BBCF85}">
      <dsp:nvSpPr>
        <dsp:cNvPr id="0" name=""/>
        <dsp:cNvSpPr/>
      </dsp:nvSpPr>
      <dsp:spPr>
        <a:xfrm>
          <a:off x="518295" y="3879223"/>
          <a:ext cx="615560" cy="615560"/>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05D9403-CE0F-4888-9876-4ED86DC52ECE}">
      <dsp:nvSpPr>
        <dsp:cNvPr id="0" name=""/>
        <dsp:cNvSpPr/>
      </dsp:nvSpPr>
      <dsp:spPr>
        <a:xfrm>
          <a:off x="380119" y="4679885"/>
          <a:ext cx="3915134" cy="492448"/>
        </a:xfrm>
        <a:prstGeom prst="rect">
          <a:avLst/>
        </a:prstGeom>
        <a:gradFill rotWithShape="0">
          <a:gsLst>
            <a:gs pos="0">
              <a:srgbClr val="C0504D">
                <a:hueOff val="0"/>
                <a:satOff val="0"/>
                <a:lumOff val="0"/>
                <a:alphaOff val="0"/>
                <a:tint val="50000"/>
                <a:satMod val="300000"/>
              </a:srgbClr>
            </a:gs>
            <a:gs pos="35000">
              <a:srgbClr val="C0504D">
                <a:hueOff val="0"/>
                <a:satOff val="0"/>
                <a:lumOff val="0"/>
                <a:alphaOff val="0"/>
                <a:tint val="37000"/>
                <a:satMod val="300000"/>
              </a:srgbClr>
            </a:gs>
            <a:gs pos="100000">
              <a:srgbClr val="C0504D">
                <a:hueOff val="0"/>
                <a:satOff val="0"/>
                <a:lumOff val="0"/>
                <a:alphaOff val="0"/>
                <a:tint val="15000"/>
                <a:satMod val="350000"/>
              </a:srgbClr>
            </a:gs>
          </a:gsLst>
          <a:lin ang="16200000" scaled="1"/>
        </a:gradFill>
        <a:ln w="15875" cap="flat" cmpd="sng" algn="ctr">
          <a:noFill/>
          <a:prstDash val="solid"/>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2">
          <a:scrgbClr r="0" g="0" b="0"/>
        </a:lnRef>
        <a:fillRef idx="1">
          <a:scrgbClr r="0" g="0" b="0"/>
        </a:fillRef>
        <a:effectRef idx="0">
          <a:scrgbClr r="0" g="0" b="0"/>
        </a:effectRef>
        <a:fontRef idx="minor">
          <a:schemeClr val="lt1"/>
        </a:fontRef>
      </dsp:style>
      <dsp:txBody>
        <a:bodyPr spcFirstLastPara="0" vert="horz" wrap="square" lIns="342861" tIns="50800" rIns="50800" bIns="50800" numCol="1" spcCol="1270" anchor="ctr" anchorCtr="0">
          <a:noAutofit/>
        </a:bodyPr>
        <a:lstStyle/>
        <a:p>
          <a:pPr marL="0" lvl="0" indent="0" algn="l" defTabSz="1066800">
            <a:lnSpc>
              <a:spcPct val="90000"/>
            </a:lnSpc>
            <a:spcBef>
              <a:spcPct val="0"/>
            </a:spcBef>
            <a:spcAft>
              <a:spcPct val="35000"/>
            </a:spcAft>
            <a:buNone/>
          </a:pPr>
          <a:r>
            <a:rPr lang="zh-CN" altLang="en-US" sz="2400" kern="1200" dirty="0">
              <a:solidFill>
                <a:schemeClr val="tx1">
                  <a:lumMod val="65000"/>
                  <a:lumOff val="35000"/>
                </a:schemeClr>
              </a:solidFill>
              <a:latin typeface="腾讯体 W3" panose="020C04030202040F0204" pitchFamily="34" charset="-122"/>
              <a:ea typeface="腾讯体 W3" panose="020C04030202040F0204" pitchFamily="34" charset="-122"/>
            </a:rPr>
            <a:t>小结</a:t>
          </a:r>
          <a:endParaRPr lang="zh-CN" altLang="en-US" sz="2400" kern="1200" dirty="0">
            <a:solidFill>
              <a:prstClr val="black"/>
            </a:solidFill>
            <a:latin typeface="腾讯体 W3" panose="020C04030202040F0204" pitchFamily="34" charset="-122"/>
            <a:ea typeface="腾讯体 W3" panose="020C04030202040F0204" pitchFamily="34" charset="-122"/>
            <a:cs typeface="+mn-cs"/>
          </a:endParaRPr>
        </a:p>
      </dsp:txBody>
      <dsp:txXfrm>
        <a:off x="380119" y="4679885"/>
        <a:ext cx="3915134" cy="492448"/>
      </dsp:txXfrm>
    </dsp:sp>
    <dsp:sp modelId="{7833FF60-297B-42E7-8D9A-F6BCCE6701EC}">
      <dsp:nvSpPr>
        <dsp:cNvPr id="0" name=""/>
        <dsp:cNvSpPr/>
      </dsp:nvSpPr>
      <dsp:spPr>
        <a:xfrm>
          <a:off x="72339" y="4618329"/>
          <a:ext cx="615560" cy="615560"/>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E90BA1-2320-49DF-BEF7-054AF4778D79}">
      <dsp:nvSpPr>
        <dsp:cNvPr id="0" name=""/>
        <dsp:cNvSpPr/>
      </dsp:nvSpPr>
      <dsp:spPr>
        <a:xfrm>
          <a:off x="5189" y="551113"/>
          <a:ext cx="3020883" cy="1208353"/>
        </a:xfrm>
        <a:prstGeom prst="chevron">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0013" tIns="33338" rIns="33338" bIns="33338"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latin typeface="腾讯体 W3" panose="020C04030202040F0204" pitchFamily="34" charset="-122"/>
              <a:ea typeface="腾讯体 W3" panose="020C04030202040F0204" pitchFamily="34" charset="-122"/>
            </a:rPr>
            <a:t>史前时代的计算机</a:t>
          </a:r>
        </a:p>
      </dsp:txBody>
      <dsp:txXfrm>
        <a:off x="609366" y="551113"/>
        <a:ext cx="1812530" cy="1208353"/>
      </dsp:txXfrm>
    </dsp:sp>
    <dsp:sp modelId="{0D7215FC-C07A-43E2-8804-03C948B7B557}">
      <dsp:nvSpPr>
        <dsp:cNvPr id="0" name=""/>
        <dsp:cNvSpPr/>
      </dsp:nvSpPr>
      <dsp:spPr>
        <a:xfrm>
          <a:off x="2723984" y="551113"/>
          <a:ext cx="3020883" cy="1208353"/>
        </a:xfrm>
        <a:prstGeom prst="chevron">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0013" tIns="33338" rIns="33338" bIns="33338"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latin typeface="腾讯体 W3" panose="020C04030202040F0204" pitchFamily="34" charset="-122"/>
              <a:ea typeface="腾讯体 W3" panose="020C04030202040F0204" pitchFamily="34" charset="-122"/>
            </a:rPr>
            <a:t>近代计算机</a:t>
          </a:r>
        </a:p>
      </dsp:txBody>
      <dsp:txXfrm>
        <a:off x="3328161" y="551113"/>
        <a:ext cx="1812530" cy="1208353"/>
      </dsp:txXfrm>
    </dsp:sp>
    <dsp:sp modelId="{23205ECA-8D93-4872-93AF-D47AFDEEC065}">
      <dsp:nvSpPr>
        <dsp:cNvPr id="0" name=""/>
        <dsp:cNvSpPr/>
      </dsp:nvSpPr>
      <dsp:spPr>
        <a:xfrm>
          <a:off x="5442779" y="551113"/>
          <a:ext cx="3020883" cy="1208353"/>
        </a:xfrm>
        <a:prstGeom prst="chevron">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0013" tIns="33338" rIns="33338" bIns="33338"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latin typeface="腾讯体 W3" panose="020C04030202040F0204" pitchFamily="34" charset="-122"/>
              <a:ea typeface="腾讯体 W3" panose="020C04030202040F0204" pitchFamily="34" charset="-122"/>
            </a:rPr>
            <a:t>机械计算机</a:t>
          </a:r>
        </a:p>
      </dsp:txBody>
      <dsp:txXfrm>
        <a:off x="6046956" y="551113"/>
        <a:ext cx="1812530" cy="1208353"/>
      </dsp:txXfrm>
    </dsp:sp>
    <dsp:sp modelId="{DAA33323-EDAD-4AF7-A649-23EB82D7BC5F}">
      <dsp:nvSpPr>
        <dsp:cNvPr id="0" name=""/>
        <dsp:cNvSpPr/>
      </dsp:nvSpPr>
      <dsp:spPr>
        <a:xfrm>
          <a:off x="8161574" y="551113"/>
          <a:ext cx="3020883" cy="1208353"/>
        </a:xfrm>
        <a:prstGeom prst="chevron">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0013" tIns="33338" rIns="33338" bIns="33338"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latin typeface="腾讯体 W3" panose="020C04030202040F0204" pitchFamily="34" charset="-122"/>
              <a:ea typeface="腾讯体 W3" panose="020C04030202040F0204" pitchFamily="34" charset="-122"/>
            </a:rPr>
            <a:t>现代计算机</a:t>
          </a:r>
        </a:p>
      </dsp:txBody>
      <dsp:txXfrm>
        <a:off x="8765751" y="551113"/>
        <a:ext cx="1812530" cy="120835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png>
</file>

<file path=ppt/media/image30.png>
</file>

<file path=ppt/media/image32.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599C62-8509-47FC-8E25-E6B06F70B829}" type="datetimeFigureOut">
              <a:rPr lang="zh-CN" altLang="en-US" smtClean="0"/>
              <a:t>2023/9/17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B6492B-CC8A-4042-A7C4-7CA378A14FF5}" type="slidenum">
              <a:rPr lang="zh-CN" altLang="en-US" smtClean="0"/>
              <a:t>‹#›</a:t>
            </a:fld>
            <a:endParaRPr lang="zh-CN" altLang="en-US"/>
          </a:p>
        </p:txBody>
      </p:sp>
    </p:spTree>
    <p:extLst>
      <p:ext uri="{BB962C8B-B14F-4D97-AF65-F5344CB8AC3E}">
        <p14:creationId xmlns:p14="http://schemas.microsoft.com/office/powerpoint/2010/main" val="2382275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B6492B-CC8A-4042-A7C4-7CA378A14FF5}" type="slidenum">
              <a:rPr lang="zh-CN" altLang="en-US" smtClean="0"/>
              <a:t>2</a:t>
            </a:fld>
            <a:endParaRPr lang="zh-CN" altLang="en-US"/>
          </a:p>
        </p:txBody>
      </p:sp>
    </p:spTree>
    <p:extLst>
      <p:ext uri="{BB962C8B-B14F-4D97-AF65-F5344CB8AC3E}">
        <p14:creationId xmlns:p14="http://schemas.microsoft.com/office/powerpoint/2010/main" val="3900633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随着计算机技术的不断发展，软件开发技术趋于多样化。与此同时，软件系统日趋复杂化，软件需求演化的快速性、不确定性与个性化等问题也不断凸显。软件工程方法和规范成为软件工程领域的主要任务</a:t>
            </a:r>
          </a:p>
          <a:p>
            <a:endParaRPr lang="zh-CN" altLang="en-US" dirty="0"/>
          </a:p>
        </p:txBody>
      </p:sp>
      <p:sp>
        <p:nvSpPr>
          <p:cNvPr id="4" name="灯片编号占位符 3"/>
          <p:cNvSpPr>
            <a:spLocks noGrp="1"/>
          </p:cNvSpPr>
          <p:nvPr>
            <p:ph type="sldNum" sz="quarter" idx="5"/>
          </p:nvPr>
        </p:nvSpPr>
        <p:spPr/>
        <p:txBody>
          <a:bodyPr/>
          <a:lstStyle/>
          <a:p>
            <a:fld id="{85B6492B-CC8A-4042-A7C4-7CA378A14FF5}" type="slidenum">
              <a:rPr lang="zh-CN" altLang="en-US" smtClean="0"/>
              <a:t>31</a:t>
            </a:fld>
            <a:endParaRPr lang="zh-CN" altLang="en-US"/>
          </a:p>
        </p:txBody>
      </p:sp>
    </p:spTree>
    <p:extLst>
      <p:ext uri="{BB962C8B-B14F-4D97-AF65-F5344CB8AC3E}">
        <p14:creationId xmlns:p14="http://schemas.microsoft.com/office/powerpoint/2010/main" val="3762536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Date Placeholder 3"/>
          <p:cNvSpPr>
            <a:spLocks noGrp="1"/>
          </p:cNvSpPr>
          <p:nvPr>
            <p:ph type="dt" sz="half" idx="10"/>
          </p:nvPr>
        </p:nvSpPr>
        <p:spPr/>
        <p:txBody>
          <a:bodyPr/>
          <a:lstStyle/>
          <a:p>
            <a:fld id="{14C31D68-8C37-4E33-97E7-8DFC2EFA88B0}" type="datetime1">
              <a:rPr lang="zh-CN" altLang="en-US" smtClean="0"/>
              <a:t>2023/9/17</a:t>
            </a:fld>
            <a:endParaRPr lang="zh-CN" altLang="en-US"/>
          </a:p>
        </p:txBody>
      </p:sp>
      <p:sp>
        <p:nvSpPr>
          <p:cNvPr id="5" name="Footer Placeholder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Slide Number Placeholder 5"/>
          <p:cNvSpPr>
            <a:spLocks noGrp="1"/>
          </p:cNvSpPr>
          <p:nvPr>
            <p:ph type="sldNum" sz="quarter" idx="12"/>
          </p:nvPr>
        </p:nvSpPr>
        <p:spPr/>
        <p:txBody>
          <a:bodyPr/>
          <a:lstStyle/>
          <a:p>
            <a:fld id="{5B3F3CCD-5AE8-4BDA-99FD-25BB3DCCC447}" type="slidenum">
              <a:rPr lang="zh-CN" altLang="en-US" smtClean="0"/>
              <a:t>‹#›</a:t>
            </a:fld>
            <a:endParaRPr lang="zh-CN" altLang="en-US"/>
          </a:p>
        </p:txBody>
      </p:sp>
      <p:grpSp>
        <p:nvGrpSpPr>
          <p:cNvPr id="2" name="组合 21">
            <a:extLst>
              <a:ext uri="{FF2B5EF4-FFF2-40B4-BE49-F238E27FC236}">
                <a16:creationId xmlns:a16="http://schemas.microsoft.com/office/drawing/2014/main" id="{BAD8C1F3-7D9A-2B49-E9CB-14DB9FF805E1}"/>
              </a:ext>
            </a:extLst>
          </p:cNvPr>
          <p:cNvGrpSpPr/>
          <p:nvPr userDrawn="1"/>
        </p:nvGrpSpPr>
        <p:grpSpPr bwMode="auto">
          <a:xfrm>
            <a:off x="6726560" y="-210839"/>
            <a:ext cx="7768666" cy="7764182"/>
            <a:chOff x="1502936" y="-740618"/>
            <a:chExt cx="6188355" cy="6185476"/>
          </a:xfrm>
        </p:grpSpPr>
        <p:sp>
          <p:nvSpPr>
            <p:cNvPr id="3" name="Freeform 5">
              <a:extLst>
                <a:ext uri="{FF2B5EF4-FFF2-40B4-BE49-F238E27FC236}">
                  <a16:creationId xmlns:a16="http://schemas.microsoft.com/office/drawing/2014/main" id="{B61CF049-B36D-2344-7E9F-3321B185BE87}"/>
                </a:ext>
              </a:extLst>
            </p:cNvPr>
            <p:cNvSpPr/>
            <p:nvPr/>
          </p:nvSpPr>
          <p:spPr bwMode="auto">
            <a:xfrm>
              <a:off x="4764056" y="-426883"/>
              <a:ext cx="538243" cy="584295"/>
            </a:xfrm>
            <a:custGeom>
              <a:avLst/>
              <a:gdLst>
                <a:gd name="T0" fmla="*/ 2147483647 w 79"/>
                <a:gd name="T1" fmla="*/ 2147483647 h 86"/>
                <a:gd name="T2" fmla="*/ 1299754571 w 79"/>
                <a:gd name="T3" fmla="*/ 2147483647 h 86"/>
                <a:gd name="T4" fmla="*/ 92836688 w 79"/>
                <a:gd name="T5" fmla="*/ 2147483647 h 86"/>
                <a:gd name="T6" fmla="*/ 464197148 w 79"/>
                <a:gd name="T7" fmla="*/ 507759181 h 86"/>
                <a:gd name="T8" fmla="*/ 46418344 w 79"/>
                <a:gd name="T9" fmla="*/ 92318604 h 86"/>
                <a:gd name="T10" fmla="*/ 185680190 w 79"/>
                <a:gd name="T11" fmla="*/ 0 h 86"/>
                <a:gd name="T12" fmla="*/ 881975753 w 79"/>
                <a:gd name="T13" fmla="*/ 138477919 h 86"/>
                <a:gd name="T14" fmla="*/ 1624689700 w 79"/>
                <a:gd name="T15" fmla="*/ 230803343 h 86"/>
                <a:gd name="T16" fmla="*/ 1717533175 w 79"/>
                <a:gd name="T17" fmla="*/ 323121921 h 86"/>
                <a:gd name="T18" fmla="*/ 1206911096 w 79"/>
                <a:gd name="T19" fmla="*/ 600084553 h 86"/>
                <a:gd name="T20" fmla="*/ 881975753 w 79"/>
                <a:gd name="T21" fmla="*/ 2147483647 h 86"/>
                <a:gd name="T22" fmla="*/ 1531853038 w 79"/>
                <a:gd name="T23" fmla="*/ 2147483647 h 86"/>
                <a:gd name="T24" fmla="*/ 2147483647 w 79"/>
                <a:gd name="T25" fmla="*/ 2147483647 h 86"/>
                <a:gd name="T26" fmla="*/ 2147483647 w 79"/>
                <a:gd name="T27" fmla="*/ 1384806260 h 86"/>
                <a:gd name="T28" fmla="*/ 2147483647 w 79"/>
                <a:gd name="T29" fmla="*/ 507759181 h 86"/>
                <a:gd name="T30" fmla="*/ 2147483647 w 79"/>
                <a:gd name="T31" fmla="*/ 415440498 h 86"/>
                <a:gd name="T32" fmla="*/ 2147483647 w 79"/>
                <a:gd name="T33" fmla="*/ 369281209 h 86"/>
                <a:gd name="T34" fmla="*/ 2147483647 w 79"/>
                <a:gd name="T35" fmla="*/ 461599893 h 86"/>
                <a:gd name="T36" fmla="*/ 2147483647 w 79"/>
                <a:gd name="T37" fmla="*/ 553925264 h 86"/>
                <a:gd name="T38" fmla="*/ 2147483647 w 79"/>
                <a:gd name="T39" fmla="*/ 600084553 h 86"/>
                <a:gd name="T40" fmla="*/ 2147483647 w 79"/>
                <a:gd name="T41" fmla="*/ 692403130 h 86"/>
                <a:gd name="T42" fmla="*/ 2147483647 w 79"/>
                <a:gd name="T43" fmla="*/ 1384806260 h 86"/>
                <a:gd name="T44" fmla="*/ 2147483647 w 79"/>
                <a:gd name="T45" fmla="*/ 2147483647 h 8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79"/>
                <a:gd name="T70" fmla="*/ 0 h 86"/>
                <a:gd name="T71" fmla="*/ 79 w 79"/>
                <a:gd name="T72" fmla="*/ 86 h 8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79" h="86">
                  <a:moveTo>
                    <a:pt x="59" y="63"/>
                  </a:moveTo>
                  <a:cubicBezTo>
                    <a:pt x="56" y="80"/>
                    <a:pt x="43" y="86"/>
                    <a:pt x="28" y="84"/>
                  </a:cubicBezTo>
                  <a:cubicBezTo>
                    <a:pt x="10" y="81"/>
                    <a:pt x="0" y="71"/>
                    <a:pt x="2" y="60"/>
                  </a:cubicBezTo>
                  <a:cubicBezTo>
                    <a:pt x="10" y="11"/>
                    <a:pt x="10" y="11"/>
                    <a:pt x="10" y="11"/>
                  </a:cubicBezTo>
                  <a:cubicBezTo>
                    <a:pt x="11" y="2"/>
                    <a:pt x="1" y="5"/>
                    <a:pt x="1" y="2"/>
                  </a:cubicBezTo>
                  <a:cubicBezTo>
                    <a:pt x="2" y="1"/>
                    <a:pt x="2" y="0"/>
                    <a:pt x="4" y="0"/>
                  </a:cubicBezTo>
                  <a:cubicBezTo>
                    <a:pt x="10" y="1"/>
                    <a:pt x="15" y="2"/>
                    <a:pt x="19" y="3"/>
                  </a:cubicBezTo>
                  <a:cubicBezTo>
                    <a:pt x="24" y="4"/>
                    <a:pt x="29" y="4"/>
                    <a:pt x="35" y="5"/>
                  </a:cubicBezTo>
                  <a:cubicBezTo>
                    <a:pt x="37" y="6"/>
                    <a:pt x="37" y="6"/>
                    <a:pt x="37" y="7"/>
                  </a:cubicBezTo>
                  <a:cubicBezTo>
                    <a:pt x="37" y="10"/>
                    <a:pt x="28" y="4"/>
                    <a:pt x="26" y="13"/>
                  </a:cubicBezTo>
                  <a:cubicBezTo>
                    <a:pt x="19" y="62"/>
                    <a:pt x="19" y="62"/>
                    <a:pt x="19" y="62"/>
                  </a:cubicBezTo>
                  <a:cubicBezTo>
                    <a:pt x="17" y="71"/>
                    <a:pt x="24" y="80"/>
                    <a:pt x="33" y="81"/>
                  </a:cubicBezTo>
                  <a:cubicBezTo>
                    <a:pt x="45" y="83"/>
                    <a:pt x="54" y="77"/>
                    <a:pt x="56" y="63"/>
                  </a:cubicBezTo>
                  <a:cubicBezTo>
                    <a:pt x="61" y="30"/>
                    <a:pt x="61" y="30"/>
                    <a:pt x="61" y="30"/>
                  </a:cubicBezTo>
                  <a:cubicBezTo>
                    <a:pt x="63" y="20"/>
                    <a:pt x="60" y="14"/>
                    <a:pt x="55" y="11"/>
                  </a:cubicBezTo>
                  <a:cubicBezTo>
                    <a:pt x="54" y="11"/>
                    <a:pt x="52" y="10"/>
                    <a:pt x="52" y="9"/>
                  </a:cubicBezTo>
                  <a:cubicBezTo>
                    <a:pt x="52" y="9"/>
                    <a:pt x="52" y="8"/>
                    <a:pt x="54" y="8"/>
                  </a:cubicBezTo>
                  <a:cubicBezTo>
                    <a:pt x="57" y="9"/>
                    <a:pt x="61" y="10"/>
                    <a:pt x="66" y="10"/>
                  </a:cubicBezTo>
                  <a:cubicBezTo>
                    <a:pt x="70" y="11"/>
                    <a:pt x="75" y="11"/>
                    <a:pt x="77" y="12"/>
                  </a:cubicBezTo>
                  <a:cubicBezTo>
                    <a:pt x="79" y="12"/>
                    <a:pt x="79" y="13"/>
                    <a:pt x="79" y="13"/>
                  </a:cubicBezTo>
                  <a:cubicBezTo>
                    <a:pt x="79" y="14"/>
                    <a:pt x="77" y="14"/>
                    <a:pt x="75" y="15"/>
                  </a:cubicBezTo>
                  <a:cubicBezTo>
                    <a:pt x="70" y="15"/>
                    <a:pt x="65" y="20"/>
                    <a:pt x="64" y="30"/>
                  </a:cubicBezTo>
                  <a:lnTo>
                    <a:pt x="59" y="6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9" name="Freeform 6">
              <a:extLst>
                <a:ext uri="{FF2B5EF4-FFF2-40B4-BE49-F238E27FC236}">
                  <a16:creationId xmlns:a16="http://schemas.microsoft.com/office/drawing/2014/main" id="{534663F5-707C-187F-7DE2-C28A5B65AAF3}"/>
                </a:ext>
              </a:extLst>
            </p:cNvPr>
            <p:cNvSpPr/>
            <p:nvPr/>
          </p:nvSpPr>
          <p:spPr bwMode="auto">
            <a:xfrm>
              <a:off x="5247611" y="-297359"/>
              <a:ext cx="731090" cy="687914"/>
            </a:xfrm>
            <a:custGeom>
              <a:avLst/>
              <a:gdLst>
                <a:gd name="T0" fmla="*/ 980378172 w 107"/>
                <a:gd name="T1" fmla="*/ 2147483647 h 101"/>
                <a:gd name="T2" fmla="*/ 1027065430 w 107"/>
                <a:gd name="T3" fmla="*/ 2147483647 h 101"/>
                <a:gd name="T4" fmla="*/ 1260488052 w 107"/>
                <a:gd name="T5" fmla="*/ 2147483647 h 101"/>
                <a:gd name="T6" fmla="*/ 1167113537 w 107"/>
                <a:gd name="T7" fmla="*/ 2147483647 h 101"/>
                <a:gd name="T8" fmla="*/ 606900397 w 107"/>
                <a:gd name="T9" fmla="*/ 2147483647 h 101"/>
                <a:gd name="T10" fmla="*/ 46687271 w 107"/>
                <a:gd name="T11" fmla="*/ 2147483647 h 101"/>
                <a:gd name="T12" fmla="*/ 0 w 107"/>
                <a:gd name="T13" fmla="*/ 2147483647 h 101"/>
                <a:gd name="T14" fmla="*/ 326790411 w 107"/>
                <a:gd name="T15" fmla="*/ 2147483647 h 101"/>
                <a:gd name="T16" fmla="*/ 887010276 w 107"/>
                <a:gd name="T17" fmla="*/ 2147483647 h 101"/>
                <a:gd name="T18" fmla="*/ 1820701405 w 107"/>
                <a:gd name="T19" fmla="*/ 649458943 h 101"/>
                <a:gd name="T20" fmla="*/ 1493910673 w 107"/>
                <a:gd name="T21" fmla="*/ 139169781 h 101"/>
                <a:gd name="T22" fmla="*/ 1400536159 w 107"/>
                <a:gd name="T23" fmla="*/ 46389923 h 101"/>
                <a:gd name="T24" fmla="*/ 1493910673 w 107"/>
                <a:gd name="T25" fmla="*/ 0 h 101"/>
                <a:gd name="T26" fmla="*/ 2007443602 w 107"/>
                <a:gd name="T27" fmla="*/ 231949653 h 101"/>
                <a:gd name="T28" fmla="*/ 2147483647 w 107"/>
                <a:gd name="T29" fmla="*/ 510289215 h 101"/>
                <a:gd name="T30" fmla="*/ 2147483647 w 107"/>
                <a:gd name="T31" fmla="*/ 2147483647 h 101"/>
                <a:gd name="T32" fmla="*/ 2147483647 w 107"/>
                <a:gd name="T33" fmla="*/ 2147483647 h 101"/>
                <a:gd name="T34" fmla="*/ 2147483647 w 107"/>
                <a:gd name="T35" fmla="*/ 1994773762 h 101"/>
                <a:gd name="T36" fmla="*/ 2147483647 w 107"/>
                <a:gd name="T37" fmla="*/ 1252534788 h 101"/>
                <a:gd name="T38" fmla="*/ 2147483647 w 107"/>
                <a:gd name="T39" fmla="*/ 1066975150 h 101"/>
                <a:gd name="T40" fmla="*/ 2147483647 w 107"/>
                <a:gd name="T41" fmla="*/ 1020585241 h 101"/>
                <a:gd name="T42" fmla="*/ 2147483647 w 107"/>
                <a:gd name="T43" fmla="*/ 1298924697 h 101"/>
                <a:gd name="T44" fmla="*/ 2147483647 w 107"/>
                <a:gd name="T45" fmla="*/ 1530874243 h 101"/>
                <a:gd name="T46" fmla="*/ 2147483647 w 107"/>
                <a:gd name="T47" fmla="*/ 1577264153 h 101"/>
                <a:gd name="T48" fmla="*/ 2147483647 w 107"/>
                <a:gd name="T49" fmla="*/ 1577264153 h 101"/>
                <a:gd name="T50" fmla="*/ 2147483647 w 107"/>
                <a:gd name="T51" fmla="*/ 2041163671 h 101"/>
                <a:gd name="T52" fmla="*/ 2147483647 w 107"/>
                <a:gd name="T53" fmla="*/ 2147483647 h 101"/>
                <a:gd name="T54" fmla="*/ 2147483647 w 107"/>
                <a:gd name="T55" fmla="*/ 2147483647 h 101"/>
                <a:gd name="T56" fmla="*/ 2147483647 w 107"/>
                <a:gd name="T57" fmla="*/ 2147483647 h 101"/>
                <a:gd name="T58" fmla="*/ 1867388662 w 107"/>
                <a:gd name="T59" fmla="*/ 881415300 h 101"/>
                <a:gd name="T60" fmla="*/ 1867388662 w 107"/>
                <a:gd name="T61" fmla="*/ 881415300 h 101"/>
                <a:gd name="T62" fmla="*/ 980378172 w 107"/>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7"/>
                <a:gd name="T97" fmla="*/ 0 h 101"/>
                <a:gd name="T98" fmla="*/ 107 w 107"/>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7" h="101">
                  <a:moveTo>
                    <a:pt x="21" y="61"/>
                  </a:moveTo>
                  <a:cubicBezTo>
                    <a:pt x="18" y="69"/>
                    <a:pt x="20" y="74"/>
                    <a:pt x="22" y="76"/>
                  </a:cubicBezTo>
                  <a:cubicBezTo>
                    <a:pt x="24" y="79"/>
                    <a:pt x="28" y="79"/>
                    <a:pt x="27" y="81"/>
                  </a:cubicBezTo>
                  <a:cubicBezTo>
                    <a:pt x="26" y="82"/>
                    <a:pt x="26" y="82"/>
                    <a:pt x="25" y="81"/>
                  </a:cubicBezTo>
                  <a:cubicBezTo>
                    <a:pt x="21" y="80"/>
                    <a:pt x="17" y="78"/>
                    <a:pt x="13" y="76"/>
                  </a:cubicBezTo>
                  <a:cubicBezTo>
                    <a:pt x="9" y="74"/>
                    <a:pt x="5" y="73"/>
                    <a:pt x="1" y="71"/>
                  </a:cubicBezTo>
                  <a:cubicBezTo>
                    <a:pt x="0" y="70"/>
                    <a:pt x="0" y="70"/>
                    <a:pt x="0" y="69"/>
                  </a:cubicBezTo>
                  <a:cubicBezTo>
                    <a:pt x="1" y="67"/>
                    <a:pt x="3" y="70"/>
                    <a:pt x="7" y="70"/>
                  </a:cubicBezTo>
                  <a:cubicBezTo>
                    <a:pt x="10" y="70"/>
                    <a:pt x="15" y="68"/>
                    <a:pt x="19" y="59"/>
                  </a:cubicBezTo>
                  <a:cubicBezTo>
                    <a:pt x="39" y="14"/>
                    <a:pt x="39" y="14"/>
                    <a:pt x="39" y="14"/>
                  </a:cubicBezTo>
                  <a:cubicBezTo>
                    <a:pt x="38" y="8"/>
                    <a:pt x="35" y="5"/>
                    <a:pt x="32" y="3"/>
                  </a:cubicBezTo>
                  <a:cubicBezTo>
                    <a:pt x="31" y="2"/>
                    <a:pt x="30" y="2"/>
                    <a:pt x="30" y="1"/>
                  </a:cubicBezTo>
                  <a:cubicBezTo>
                    <a:pt x="31" y="0"/>
                    <a:pt x="31" y="0"/>
                    <a:pt x="32" y="0"/>
                  </a:cubicBezTo>
                  <a:cubicBezTo>
                    <a:pt x="36" y="2"/>
                    <a:pt x="39" y="4"/>
                    <a:pt x="43" y="5"/>
                  </a:cubicBezTo>
                  <a:cubicBezTo>
                    <a:pt x="55" y="11"/>
                    <a:pt x="55" y="11"/>
                    <a:pt x="55" y="11"/>
                  </a:cubicBezTo>
                  <a:cubicBezTo>
                    <a:pt x="71" y="74"/>
                    <a:pt x="71" y="74"/>
                    <a:pt x="71" y="74"/>
                  </a:cubicBezTo>
                  <a:cubicBezTo>
                    <a:pt x="72" y="74"/>
                    <a:pt x="72" y="74"/>
                    <a:pt x="72" y="74"/>
                  </a:cubicBezTo>
                  <a:cubicBezTo>
                    <a:pt x="85" y="43"/>
                    <a:pt x="85" y="43"/>
                    <a:pt x="85" y="43"/>
                  </a:cubicBezTo>
                  <a:cubicBezTo>
                    <a:pt x="89" y="35"/>
                    <a:pt x="87" y="30"/>
                    <a:pt x="84" y="27"/>
                  </a:cubicBezTo>
                  <a:cubicBezTo>
                    <a:pt x="82" y="25"/>
                    <a:pt x="79" y="24"/>
                    <a:pt x="80" y="23"/>
                  </a:cubicBezTo>
                  <a:cubicBezTo>
                    <a:pt x="80" y="22"/>
                    <a:pt x="80" y="22"/>
                    <a:pt x="82" y="22"/>
                  </a:cubicBezTo>
                  <a:cubicBezTo>
                    <a:pt x="85" y="24"/>
                    <a:pt x="89" y="26"/>
                    <a:pt x="93" y="28"/>
                  </a:cubicBezTo>
                  <a:cubicBezTo>
                    <a:pt x="98" y="29"/>
                    <a:pt x="102" y="31"/>
                    <a:pt x="105" y="33"/>
                  </a:cubicBezTo>
                  <a:cubicBezTo>
                    <a:pt x="107" y="33"/>
                    <a:pt x="106" y="34"/>
                    <a:pt x="106" y="34"/>
                  </a:cubicBezTo>
                  <a:cubicBezTo>
                    <a:pt x="105" y="36"/>
                    <a:pt x="103" y="34"/>
                    <a:pt x="100" y="34"/>
                  </a:cubicBezTo>
                  <a:cubicBezTo>
                    <a:pt x="96" y="34"/>
                    <a:pt x="91" y="36"/>
                    <a:pt x="88" y="44"/>
                  </a:cubicBezTo>
                  <a:cubicBezTo>
                    <a:pt x="64" y="97"/>
                    <a:pt x="64" y="97"/>
                    <a:pt x="64" y="97"/>
                  </a:cubicBezTo>
                  <a:cubicBezTo>
                    <a:pt x="63" y="99"/>
                    <a:pt x="62" y="101"/>
                    <a:pt x="62" y="100"/>
                  </a:cubicBezTo>
                  <a:cubicBezTo>
                    <a:pt x="61" y="100"/>
                    <a:pt x="60" y="98"/>
                    <a:pt x="60" y="97"/>
                  </a:cubicBezTo>
                  <a:cubicBezTo>
                    <a:pt x="40" y="19"/>
                    <a:pt x="40" y="19"/>
                    <a:pt x="40" y="19"/>
                  </a:cubicBezTo>
                  <a:cubicBezTo>
                    <a:pt x="40" y="19"/>
                    <a:pt x="40" y="19"/>
                    <a:pt x="40" y="19"/>
                  </a:cubicBezTo>
                  <a:lnTo>
                    <a:pt x="21"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0" name="Freeform 7">
              <a:extLst>
                <a:ext uri="{FF2B5EF4-FFF2-40B4-BE49-F238E27FC236}">
                  <a16:creationId xmlns:a16="http://schemas.microsoft.com/office/drawing/2014/main" id="{B86DC2F3-C567-8E11-12EE-F64FC2EFF39B}"/>
                </a:ext>
              </a:extLst>
            </p:cNvPr>
            <p:cNvSpPr/>
            <p:nvPr/>
          </p:nvSpPr>
          <p:spPr bwMode="auto">
            <a:xfrm>
              <a:off x="5808880" y="22132"/>
              <a:ext cx="497948" cy="572782"/>
            </a:xfrm>
            <a:custGeom>
              <a:avLst/>
              <a:gdLst>
                <a:gd name="T0" fmla="*/ 2147483647 w 73"/>
                <a:gd name="T1" fmla="*/ 604455474 h 84"/>
                <a:gd name="T2" fmla="*/ 2000741438 w 73"/>
                <a:gd name="T3" fmla="*/ 46497621 h 84"/>
                <a:gd name="T4" fmla="*/ 2140323707 w 73"/>
                <a:gd name="T5" fmla="*/ 46497621 h 84"/>
                <a:gd name="T6" fmla="*/ 2147483647 w 73"/>
                <a:gd name="T7" fmla="*/ 511460259 h 84"/>
                <a:gd name="T8" fmla="*/ 2147483647 w 73"/>
                <a:gd name="T9" fmla="*/ 929932122 h 84"/>
                <a:gd name="T10" fmla="*/ 2147483647 w 73"/>
                <a:gd name="T11" fmla="*/ 1022920518 h 84"/>
                <a:gd name="T12" fmla="*/ 2147483647 w 73"/>
                <a:gd name="T13" fmla="*/ 1069418126 h 84"/>
                <a:gd name="T14" fmla="*/ 1209747534 w 73"/>
                <a:gd name="T15" fmla="*/ 2147483647 h 84"/>
                <a:gd name="T16" fmla="*/ 1349336624 w 73"/>
                <a:gd name="T17" fmla="*/ 2147483647 h 84"/>
                <a:gd name="T18" fmla="*/ 1256281778 w 73"/>
                <a:gd name="T19" fmla="*/ 2147483647 h 84"/>
                <a:gd name="T20" fmla="*/ 651404601 w 73"/>
                <a:gd name="T21" fmla="*/ 2147483647 h 84"/>
                <a:gd name="T22" fmla="*/ 46527436 w 73"/>
                <a:gd name="T23" fmla="*/ 2147483647 h 84"/>
                <a:gd name="T24" fmla="*/ 0 w 73"/>
                <a:gd name="T25" fmla="*/ 2147483647 h 84"/>
                <a:gd name="T26" fmla="*/ 604877177 w 73"/>
                <a:gd name="T27" fmla="*/ 2147483647 h 84"/>
                <a:gd name="T28" fmla="*/ 2147483647 w 73"/>
                <a:gd name="T29" fmla="*/ 604455474 h 8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3"/>
                <a:gd name="T46" fmla="*/ 0 h 84"/>
                <a:gd name="T47" fmla="*/ 73 w 73"/>
                <a:gd name="T48" fmla="*/ 84 h 8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3" h="84">
                  <a:moveTo>
                    <a:pt x="47" y="13"/>
                  </a:moveTo>
                  <a:cubicBezTo>
                    <a:pt x="52" y="6"/>
                    <a:pt x="42" y="4"/>
                    <a:pt x="43" y="1"/>
                  </a:cubicBezTo>
                  <a:cubicBezTo>
                    <a:pt x="44" y="1"/>
                    <a:pt x="45" y="0"/>
                    <a:pt x="46" y="1"/>
                  </a:cubicBezTo>
                  <a:cubicBezTo>
                    <a:pt x="51" y="5"/>
                    <a:pt x="55" y="8"/>
                    <a:pt x="59" y="11"/>
                  </a:cubicBezTo>
                  <a:cubicBezTo>
                    <a:pt x="62" y="13"/>
                    <a:pt x="67" y="16"/>
                    <a:pt x="72" y="20"/>
                  </a:cubicBezTo>
                  <a:cubicBezTo>
                    <a:pt x="73" y="21"/>
                    <a:pt x="73" y="22"/>
                    <a:pt x="73" y="22"/>
                  </a:cubicBezTo>
                  <a:cubicBezTo>
                    <a:pt x="71" y="25"/>
                    <a:pt x="65" y="16"/>
                    <a:pt x="60" y="23"/>
                  </a:cubicBezTo>
                  <a:cubicBezTo>
                    <a:pt x="26" y="71"/>
                    <a:pt x="26" y="71"/>
                    <a:pt x="26" y="71"/>
                  </a:cubicBezTo>
                  <a:cubicBezTo>
                    <a:pt x="21" y="78"/>
                    <a:pt x="31" y="80"/>
                    <a:pt x="29" y="83"/>
                  </a:cubicBezTo>
                  <a:cubicBezTo>
                    <a:pt x="29" y="83"/>
                    <a:pt x="28" y="84"/>
                    <a:pt x="27" y="83"/>
                  </a:cubicBezTo>
                  <a:cubicBezTo>
                    <a:pt x="22" y="79"/>
                    <a:pt x="18" y="76"/>
                    <a:pt x="14" y="73"/>
                  </a:cubicBezTo>
                  <a:cubicBezTo>
                    <a:pt x="10" y="71"/>
                    <a:pt x="6" y="68"/>
                    <a:pt x="1" y="64"/>
                  </a:cubicBezTo>
                  <a:cubicBezTo>
                    <a:pt x="0" y="63"/>
                    <a:pt x="0" y="62"/>
                    <a:pt x="0" y="62"/>
                  </a:cubicBezTo>
                  <a:cubicBezTo>
                    <a:pt x="2" y="59"/>
                    <a:pt x="7" y="68"/>
                    <a:pt x="13" y="61"/>
                  </a:cubicBezTo>
                  <a:lnTo>
                    <a:pt x="47"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1" name="Freeform 8">
              <a:extLst>
                <a:ext uri="{FF2B5EF4-FFF2-40B4-BE49-F238E27FC236}">
                  <a16:creationId xmlns:a16="http://schemas.microsoft.com/office/drawing/2014/main" id="{8D956567-298B-DE31-346B-40BE2E36DFD3}"/>
                </a:ext>
              </a:extLst>
            </p:cNvPr>
            <p:cNvSpPr/>
            <p:nvPr/>
          </p:nvSpPr>
          <p:spPr bwMode="auto">
            <a:xfrm>
              <a:off x="6217599" y="255275"/>
              <a:ext cx="587174" cy="558391"/>
            </a:xfrm>
            <a:custGeom>
              <a:avLst/>
              <a:gdLst>
                <a:gd name="T0" fmla="*/ 2147483647 w 86"/>
                <a:gd name="T1" fmla="*/ 2147483647 h 82"/>
                <a:gd name="T2" fmla="*/ 2147483647 w 86"/>
                <a:gd name="T3" fmla="*/ 2147483647 h 82"/>
                <a:gd name="T4" fmla="*/ 2147483647 w 86"/>
                <a:gd name="T5" fmla="*/ 1762111525 h 82"/>
                <a:gd name="T6" fmla="*/ 2147483647 w 86"/>
                <a:gd name="T7" fmla="*/ 1808478815 h 82"/>
                <a:gd name="T8" fmla="*/ 2147483647 w 86"/>
                <a:gd name="T9" fmla="*/ 2147483647 h 82"/>
                <a:gd name="T10" fmla="*/ 2147483647 w 86"/>
                <a:gd name="T11" fmla="*/ 2147483647 h 82"/>
                <a:gd name="T12" fmla="*/ 2147483647 w 86"/>
                <a:gd name="T13" fmla="*/ 2147483647 h 82"/>
                <a:gd name="T14" fmla="*/ 2147483647 w 86"/>
                <a:gd name="T15" fmla="*/ 2147483647 h 82"/>
                <a:gd name="T16" fmla="*/ 186461870 w 86"/>
                <a:gd name="T17" fmla="*/ 2147483647 h 82"/>
                <a:gd name="T18" fmla="*/ 0 w 86"/>
                <a:gd name="T19" fmla="*/ 2147483647 h 82"/>
                <a:gd name="T20" fmla="*/ 46618881 w 86"/>
                <a:gd name="T21" fmla="*/ 2147483647 h 82"/>
                <a:gd name="T22" fmla="*/ 1398484536 w 86"/>
                <a:gd name="T23" fmla="*/ 649197605 h 82"/>
                <a:gd name="T24" fmla="*/ 1398484536 w 86"/>
                <a:gd name="T25" fmla="*/ 0 h 82"/>
                <a:gd name="T26" fmla="*/ 1491715444 w 86"/>
                <a:gd name="T27" fmla="*/ 0 h 82"/>
                <a:gd name="T28" fmla="*/ 1957877241 w 86"/>
                <a:gd name="T29" fmla="*/ 556457066 h 82"/>
                <a:gd name="T30" fmla="*/ 2147483647 w 86"/>
                <a:gd name="T31" fmla="*/ 1066540458 h 82"/>
                <a:gd name="T32" fmla="*/ 2147483647 w 86"/>
                <a:gd name="T33" fmla="*/ 1205654671 h 82"/>
                <a:gd name="T34" fmla="*/ 2097727017 w 86"/>
                <a:gd name="T35" fmla="*/ 1112914132 h 82"/>
                <a:gd name="T36" fmla="*/ 1957877241 w 86"/>
                <a:gd name="T37" fmla="*/ 1252021536 h 82"/>
                <a:gd name="T38" fmla="*/ 1025554075 w 86"/>
                <a:gd name="T39" fmla="*/ 2147483647 h 82"/>
                <a:gd name="T40" fmla="*/ 2147483647 w 86"/>
                <a:gd name="T41" fmla="*/ 2147483647 h 8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6"/>
                <a:gd name="T64" fmla="*/ 0 h 82"/>
                <a:gd name="T65" fmla="*/ 86 w 86"/>
                <a:gd name="T66" fmla="*/ 82 h 8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6" h="82">
                  <a:moveTo>
                    <a:pt x="58" y="57"/>
                  </a:moveTo>
                  <a:cubicBezTo>
                    <a:pt x="60" y="56"/>
                    <a:pt x="63" y="55"/>
                    <a:pt x="65" y="53"/>
                  </a:cubicBezTo>
                  <a:cubicBezTo>
                    <a:pt x="73" y="46"/>
                    <a:pt x="64" y="40"/>
                    <a:pt x="66" y="38"/>
                  </a:cubicBezTo>
                  <a:cubicBezTo>
                    <a:pt x="66" y="38"/>
                    <a:pt x="67" y="38"/>
                    <a:pt x="68" y="39"/>
                  </a:cubicBezTo>
                  <a:cubicBezTo>
                    <a:pt x="71" y="42"/>
                    <a:pt x="73" y="45"/>
                    <a:pt x="76" y="47"/>
                  </a:cubicBezTo>
                  <a:cubicBezTo>
                    <a:pt x="78" y="50"/>
                    <a:pt x="81" y="53"/>
                    <a:pt x="84" y="55"/>
                  </a:cubicBezTo>
                  <a:cubicBezTo>
                    <a:pt x="85" y="57"/>
                    <a:pt x="86" y="58"/>
                    <a:pt x="85" y="59"/>
                  </a:cubicBezTo>
                  <a:cubicBezTo>
                    <a:pt x="83" y="61"/>
                    <a:pt x="80" y="52"/>
                    <a:pt x="64" y="58"/>
                  </a:cubicBezTo>
                  <a:cubicBezTo>
                    <a:pt x="4" y="81"/>
                    <a:pt x="4" y="81"/>
                    <a:pt x="4" y="81"/>
                  </a:cubicBezTo>
                  <a:cubicBezTo>
                    <a:pt x="2" y="82"/>
                    <a:pt x="1" y="82"/>
                    <a:pt x="0" y="82"/>
                  </a:cubicBezTo>
                  <a:cubicBezTo>
                    <a:pt x="0" y="81"/>
                    <a:pt x="0" y="80"/>
                    <a:pt x="1" y="79"/>
                  </a:cubicBezTo>
                  <a:cubicBezTo>
                    <a:pt x="30" y="14"/>
                    <a:pt x="30" y="14"/>
                    <a:pt x="30" y="14"/>
                  </a:cubicBezTo>
                  <a:cubicBezTo>
                    <a:pt x="34" y="4"/>
                    <a:pt x="28" y="1"/>
                    <a:pt x="30" y="0"/>
                  </a:cubicBezTo>
                  <a:cubicBezTo>
                    <a:pt x="30" y="0"/>
                    <a:pt x="31" y="0"/>
                    <a:pt x="32" y="0"/>
                  </a:cubicBezTo>
                  <a:cubicBezTo>
                    <a:pt x="36" y="4"/>
                    <a:pt x="39" y="8"/>
                    <a:pt x="42" y="12"/>
                  </a:cubicBezTo>
                  <a:cubicBezTo>
                    <a:pt x="46" y="16"/>
                    <a:pt x="50" y="19"/>
                    <a:pt x="53" y="23"/>
                  </a:cubicBezTo>
                  <a:cubicBezTo>
                    <a:pt x="55" y="25"/>
                    <a:pt x="55" y="25"/>
                    <a:pt x="54" y="26"/>
                  </a:cubicBezTo>
                  <a:cubicBezTo>
                    <a:pt x="52" y="28"/>
                    <a:pt x="49" y="20"/>
                    <a:pt x="45" y="24"/>
                  </a:cubicBezTo>
                  <a:cubicBezTo>
                    <a:pt x="44" y="25"/>
                    <a:pt x="43" y="26"/>
                    <a:pt x="42" y="27"/>
                  </a:cubicBezTo>
                  <a:cubicBezTo>
                    <a:pt x="22" y="71"/>
                    <a:pt x="22" y="71"/>
                    <a:pt x="22" y="71"/>
                  </a:cubicBezTo>
                  <a:lnTo>
                    <a:pt x="58" y="5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2" name="Freeform 9">
              <a:extLst>
                <a:ext uri="{FF2B5EF4-FFF2-40B4-BE49-F238E27FC236}">
                  <a16:creationId xmlns:a16="http://schemas.microsoft.com/office/drawing/2014/main" id="{806D50BC-4735-033D-07DF-53F88225B3BE}"/>
                </a:ext>
              </a:extLst>
            </p:cNvPr>
            <p:cNvSpPr/>
            <p:nvPr/>
          </p:nvSpPr>
          <p:spPr bwMode="auto">
            <a:xfrm>
              <a:off x="6407567" y="724438"/>
              <a:ext cx="656253" cy="641861"/>
            </a:xfrm>
            <a:custGeom>
              <a:avLst/>
              <a:gdLst>
                <a:gd name="T0" fmla="*/ 2147483647 w 96"/>
                <a:gd name="T1" fmla="*/ 606135306 h 94"/>
                <a:gd name="T2" fmla="*/ 2147483647 w 96"/>
                <a:gd name="T3" fmla="*/ 46623689 h 94"/>
                <a:gd name="T4" fmla="*/ 2147483647 w 96"/>
                <a:gd name="T5" fmla="*/ 93254206 h 94"/>
                <a:gd name="T6" fmla="*/ 2147483647 w 96"/>
                <a:gd name="T7" fmla="*/ 746013161 h 94"/>
                <a:gd name="T8" fmla="*/ 2147483647 w 96"/>
                <a:gd name="T9" fmla="*/ 2147483647 h 94"/>
                <a:gd name="T10" fmla="*/ 2147483647 w 96"/>
                <a:gd name="T11" fmla="*/ 2147483647 h 94"/>
                <a:gd name="T12" fmla="*/ 2147483647 w 96"/>
                <a:gd name="T13" fmla="*/ 2147483647 h 94"/>
                <a:gd name="T14" fmla="*/ 2147483647 w 96"/>
                <a:gd name="T15" fmla="*/ 2147483647 h 94"/>
                <a:gd name="T16" fmla="*/ 2147483647 w 96"/>
                <a:gd name="T17" fmla="*/ 2147483647 h 94"/>
                <a:gd name="T18" fmla="*/ 2147483647 w 96"/>
                <a:gd name="T19" fmla="*/ 1352148467 h 94"/>
                <a:gd name="T20" fmla="*/ 2147483647 w 96"/>
                <a:gd name="T21" fmla="*/ 1119016434 h 94"/>
                <a:gd name="T22" fmla="*/ 2147483647 w 96"/>
                <a:gd name="T23" fmla="*/ 1911660312 h 94"/>
                <a:gd name="T24" fmla="*/ 2147483647 w 96"/>
                <a:gd name="T25" fmla="*/ 2004907663 h 94"/>
                <a:gd name="T26" fmla="*/ 2147483647 w 96"/>
                <a:gd name="T27" fmla="*/ 2147483647 h 94"/>
                <a:gd name="T28" fmla="*/ 2147483647 w 96"/>
                <a:gd name="T29" fmla="*/ 2147483647 h 94"/>
                <a:gd name="T30" fmla="*/ 2147483647 w 96"/>
                <a:gd name="T31" fmla="*/ 2147483647 h 94"/>
                <a:gd name="T32" fmla="*/ 1962682054 w 96"/>
                <a:gd name="T33" fmla="*/ 2147483647 h 94"/>
                <a:gd name="T34" fmla="*/ 1869220719 w 96"/>
                <a:gd name="T35" fmla="*/ 2147483647 h 94"/>
                <a:gd name="T36" fmla="*/ 1962682054 w 96"/>
                <a:gd name="T37" fmla="*/ 2147483647 h 94"/>
                <a:gd name="T38" fmla="*/ 2147483647 w 96"/>
                <a:gd name="T39" fmla="*/ 2098161842 h 94"/>
                <a:gd name="T40" fmla="*/ 2147483647 w 96"/>
                <a:gd name="T41" fmla="*/ 1958283987 h 94"/>
                <a:gd name="T42" fmla="*/ 1028068277 w 96"/>
                <a:gd name="T43" fmla="*/ 2147483647 h 94"/>
                <a:gd name="T44" fmla="*/ 934606942 w 96"/>
                <a:gd name="T45" fmla="*/ 2147483647 h 94"/>
                <a:gd name="T46" fmla="*/ 2147483647 w 96"/>
                <a:gd name="T47" fmla="*/ 2147483647 h 94"/>
                <a:gd name="T48" fmla="*/ 2147483647 w 96"/>
                <a:gd name="T49" fmla="*/ 2147483647 h 94"/>
                <a:gd name="T50" fmla="*/ 2147483647 w 96"/>
                <a:gd name="T51" fmla="*/ 2147483647 h 94"/>
                <a:gd name="T52" fmla="*/ 2147483647 w 96"/>
                <a:gd name="T53" fmla="*/ 2147483647 h 94"/>
                <a:gd name="T54" fmla="*/ 1495374952 w 96"/>
                <a:gd name="T55" fmla="*/ 2147483647 h 94"/>
                <a:gd name="T56" fmla="*/ 420576114 w 96"/>
                <a:gd name="T57" fmla="*/ 2147483647 h 94"/>
                <a:gd name="T58" fmla="*/ 46730681 w 96"/>
                <a:gd name="T59" fmla="*/ 1958283987 h 94"/>
                <a:gd name="T60" fmla="*/ 46730681 w 96"/>
                <a:gd name="T61" fmla="*/ 1818406133 h 94"/>
                <a:gd name="T62" fmla="*/ 560768224 w 96"/>
                <a:gd name="T63" fmla="*/ 2004907663 h 94"/>
                <a:gd name="T64" fmla="*/ 2147483647 w 96"/>
                <a:gd name="T65" fmla="*/ 606135306 h 9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4"/>
                <a:gd name="T101" fmla="*/ 96 w 96"/>
                <a:gd name="T102" fmla="*/ 94 h 94"/>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4">
                  <a:moveTo>
                    <a:pt x="63" y="13"/>
                  </a:moveTo>
                  <a:cubicBezTo>
                    <a:pt x="71" y="9"/>
                    <a:pt x="62" y="3"/>
                    <a:pt x="65" y="1"/>
                  </a:cubicBezTo>
                  <a:cubicBezTo>
                    <a:pt x="65" y="0"/>
                    <a:pt x="66" y="1"/>
                    <a:pt x="67" y="2"/>
                  </a:cubicBezTo>
                  <a:cubicBezTo>
                    <a:pt x="70" y="7"/>
                    <a:pt x="72" y="12"/>
                    <a:pt x="75" y="16"/>
                  </a:cubicBezTo>
                  <a:cubicBezTo>
                    <a:pt x="82" y="28"/>
                    <a:pt x="89" y="39"/>
                    <a:pt x="96" y="51"/>
                  </a:cubicBezTo>
                  <a:cubicBezTo>
                    <a:pt x="80" y="67"/>
                    <a:pt x="80" y="67"/>
                    <a:pt x="80" y="67"/>
                  </a:cubicBezTo>
                  <a:cubicBezTo>
                    <a:pt x="79" y="68"/>
                    <a:pt x="78" y="68"/>
                    <a:pt x="78" y="69"/>
                  </a:cubicBezTo>
                  <a:cubicBezTo>
                    <a:pt x="78" y="69"/>
                    <a:pt x="77" y="69"/>
                    <a:pt x="77" y="68"/>
                  </a:cubicBezTo>
                  <a:cubicBezTo>
                    <a:pt x="76" y="67"/>
                    <a:pt x="78" y="66"/>
                    <a:pt x="82" y="59"/>
                  </a:cubicBezTo>
                  <a:cubicBezTo>
                    <a:pt x="87" y="50"/>
                    <a:pt x="87" y="41"/>
                    <a:pt x="80" y="29"/>
                  </a:cubicBezTo>
                  <a:cubicBezTo>
                    <a:pt x="77" y="24"/>
                    <a:pt x="77" y="24"/>
                    <a:pt x="77" y="24"/>
                  </a:cubicBezTo>
                  <a:cubicBezTo>
                    <a:pt x="49" y="41"/>
                    <a:pt x="49" y="41"/>
                    <a:pt x="49" y="41"/>
                  </a:cubicBezTo>
                  <a:cubicBezTo>
                    <a:pt x="50" y="43"/>
                    <a:pt x="50" y="43"/>
                    <a:pt x="50" y="43"/>
                  </a:cubicBezTo>
                  <a:cubicBezTo>
                    <a:pt x="54" y="50"/>
                    <a:pt x="62" y="52"/>
                    <a:pt x="70" y="48"/>
                  </a:cubicBezTo>
                  <a:cubicBezTo>
                    <a:pt x="72" y="47"/>
                    <a:pt x="72" y="47"/>
                    <a:pt x="73" y="48"/>
                  </a:cubicBezTo>
                  <a:cubicBezTo>
                    <a:pt x="73" y="49"/>
                    <a:pt x="73" y="49"/>
                    <a:pt x="72" y="50"/>
                  </a:cubicBezTo>
                  <a:cubicBezTo>
                    <a:pt x="42" y="68"/>
                    <a:pt x="42" y="68"/>
                    <a:pt x="42" y="68"/>
                  </a:cubicBezTo>
                  <a:cubicBezTo>
                    <a:pt x="42" y="68"/>
                    <a:pt x="41" y="68"/>
                    <a:pt x="40" y="67"/>
                  </a:cubicBezTo>
                  <a:cubicBezTo>
                    <a:pt x="40" y="67"/>
                    <a:pt x="40" y="66"/>
                    <a:pt x="42" y="65"/>
                  </a:cubicBezTo>
                  <a:cubicBezTo>
                    <a:pt x="50" y="59"/>
                    <a:pt x="52" y="51"/>
                    <a:pt x="48" y="45"/>
                  </a:cubicBezTo>
                  <a:cubicBezTo>
                    <a:pt x="47" y="42"/>
                    <a:pt x="47" y="42"/>
                    <a:pt x="47" y="42"/>
                  </a:cubicBezTo>
                  <a:cubicBezTo>
                    <a:pt x="22" y="57"/>
                    <a:pt x="22" y="57"/>
                    <a:pt x="22" y="57"/>
                  </a:cubicBezTo>
                  <a:cubicBezTo>
                    <a:pt x="18" y="59"/>
                    <a:pt x="16" y="63"/>
                    <a:pt x="20" y="69"/>
                  </a:cubicBezTo>
                  <a:cubicBezTo>
                    <a:pt x="29" y="84"/>
                    <a:pt x="45" y="86"/>
                    <a:pt x="56" y="83"/>
                  </a:cubicBezTo>
                  <a:cubicBezTo>
                    <a:pt x="58" y="82"/>
                    <a:pt x="59" y="82"/>
                    <a:pt x="60" y="83"/>
                  </a:cubicBezTo>
                  <a:cubicBezTo>
                    <a:pt x="60" y="84"/>
                    <a:pt x="60" y="84"/>
                    <a:pt x="59" y="85"/>
                  </a:cubicBezTo>
                  <a:cubicBezTo>
                    <a:pt x="59" y="85"/>
                    <a:pt x="57" y="85"/>
                    <a:pt x="56" y="86"/>
                  </a:cubicBezTo>
                  <a:cubicBezTo>
                    <a:pt x="32" y="94"/>
                    <a:pt x="32" y="94"/>
                    <a:pt x="32" y="94"/>
                  </a:cubicBezTo>
                  <a:cubicBezTo>
                    <a:pt x="25" y="82"/>
                    <a:pt x="17" y="69"/>
                    <a:pt x="9" y="55"/>
                  </a:cubicBezTo>
                  <a:cubicBezTo>
                    <a:pt x="7" y="51"/>
                    <a:pt x="4" y="47"/>
                    <a:pt x="1" y="42"/>
                  </a:cubicBezTo>
                  <a:cubicBezTo>
                    <a:pt x="0" y="40"/>
                    <a:pt x="0" y="39"/>
                    <a:pt x="1" y="39"/>
                  </a:cubicBezTo>
                  <a:cubicBezTo>
                    <a:pt x="3" y="37"/>
                    <a:pt x="5" y="48"/>
                    <a:pt x="12" y="43"/>
                  </a:cubicBezTo>
                  <a:lnTo>
                    <a:pt x="63"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3" name="Freeform 10">
              <a:extLst>
                <a:ext uri="{FF2B5EF4-FFF2-40B4-BE49-F238E27FC236}">
                  <a16:creationId xmlns:a16="http://schemas.microsoft.com/office/drawing/2014/main" id="{7465B285-9C59-DA9F-B34A-D87902BB239B}"/>
                </a:ext>
              </a:extLst>
            </p:cNvPr>
            <p:cNvSpPr>
              <a:spLocks noEditPoints="1"/>
            </p:cNvSpPr>
            <p:nvPr/>
          </p:nvSpPr>
          <p:spPr bwMode="auto">
            <a:xfrm>
              <a:off x="6681007" y="1331762"/>
              <a:ext cx="613080" cy="667766"/>
            </a:xfrm>
            <a:custGeom>
              <a:avLst/>
              <a:gdLst>
                <a:gd name="T0" fmla="*/ 1809730654 w 90"/>
                <a:gd name="T1" fmla="*/ 2147483647 h 98"/>
                <a:gd name="T2" fmla="*/ 1948940639 w 90"/>
                <a:gd name="T3" fmla="*/ 1671472715 h 98"/>
                <a:gd name="T4" fmla="*/ 742453465 w 90"/>
                <a:gd name="T5" fmla="*/ 2042907642 h 98"/>
                <a:gd name="T6" fmla="*/ 556840152 w 90"/>
                <a:gd name="T7" fmla="*/ 2147483647 h 98"/>
                <a:gd name="T8" fmla="*/ 464033496 w 90"/>
                <a:gd name="T9" fmla="*/ 2147483647 h 98"/>
                <a:gd name="T10" fmla="*/ 232016748 w 90"/>
                <a:gd name="T11" fmla="*/ 1764333044 h 98"/>
                <a:gd name="T12" fmla="*/ 46403342 w 90"/>
                <a:gd name="T13" fmla="*/ 1067887392 h 98"/>
                <a:gd name="T14" fmla="*/ 46403342 w 90"/>
                <a:gd name="T15" fmla="*/ 975027063 h 98"/>
                <a:gd name="T16" fmla="*/ 556840152 w 90"/>
                <a:gd name="T17" fmla="*/ 1300031400 h 98"/>
                <a:gd name="T18" fmla="*/ 2147483647 w 90"/>
                <a:gd name="T19" fmla="*/ 510725207 h 98"/>
                <a:gd name="T20" fmla="*/ 2147483647 w 90"/>
                <a:gd name="T21" fmla="*/ 0 h 98"/>
                <a:gd name="T22" fmla="*/ 2147483647 w 90"/>
                <a:gd name="T23" fmla="*/ 92860355 h 98"/>
                <a:gd name="T24" fmla="*/ 2147483647 w 90"/>
                <a:gd name="T25" fmla="*/ 789306193 h 98"/>
                <a:gd name="T26" fmla="*/ 2147483647 w 90"/>
                <a:gd name="T27" fmla="*/ 1578612386 h 98"/>
                <a:gd name="T28" fmla="*/ 2147483647 w 90"/>
                <a:gd name="T29" fmla="*/ 2147483647 h 98"/>
                <a:gd name="T30" fmla="*/ 2134553952 w 90"/>
                <a:gd name="T31" fmla="*/ 2135767970 h 98"/>
                <a:gd name="T32" fmla="*/ 2134553952 w 90"/>
                <a:gd name="T33" fmla="*/ 2135767970 h 98"/>
                <a:gd name="T34" fmla="*/ 1902537310 w 90"/>
                <a:gd name="T35" fmla="*/ 2147483647 h 98"/>
                <a:gd name="T36" fmla="*/ 1299293617 w 90"/>
                <a:gd name="T37" fmla="*/ 2147483647 h 98"/>
                <a:gd name="T38" fmla="*/ 1113680304 w 90"/>
                <a:gd name="T39" fmla="*/ 2147483647 h 98"/>
                <a:gd name="T40" fmla="*/ 1020873648 w 90"/>
                <a:gd name="T41" fmla="*/ 2147483647 h 98"/>
                <a:gd name="T42" fmla="*/ 881663450 w 90"/>
                <a:gd name="T43" fmla="*/ 2147483647 h 98"/>
                <a:gd name="T44" fmla="*/ 742453465 w 90"/>
                <a:gd name="T45" fmla="*/ 2147483647 h 98"/>
                <a:gd name="T46" fmla="*/ 1809730654 w 90"/>
                <a:gd name="T47" fmla="*/ 2147483647 h 98"/>
                <a:gd name="T48" fmla="*/ 2041747295 w 90"/>
                <a:gd name="T49" fmla="*/ 1625042551 h 98"/>
                <a:gd name="T50" fmla="*/ 2134553952 w 90"/>
                <a:gd name="T51" fmla="*/ 1857193798 h 98"/>
                <a:gd name="T52" fmla="*/ 2147483647 w 90"/>
                <a:gd name="T53" fmla="*/ 2147483647 h 98"/>
                <a:gd name="T54" fmla="*/ 2147483647 w 90"/>
                <a:gd name="T55" fmla="*/ 1485752057 h 98"/>
                <a:gd name="T56" fmla="*/ 2147483647 w 90"/>
                <a:gd name="T57" fmla="*/ 1160740907 h 98"/>
                <a:gd name="T58" fmla="*/ 2041747295 w 90"/>
                <a:gd name="T59" fmla="*/ 1625042551 h 9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90"/>
                <a:gd name="T91" fmla="*/ 0 h 98"/>
                <a:gd name="T92" fmla="*/ 90 w 90"/>
                <a:gd name="T93" fmla="*/ 98 h 9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90" h="98">
                  <a:moveTo>
                    <a:pt x="39" y="52"/>
                  </a:moveTo>
                  <a:cubicBezTo>
                    <a:pt x="44" y="48"/>
                    <a:pt x="44" y="42"/>
                    <a:pt x="42" y="36"/>
                  </a:cubicBezTo>
                  <a:cubicBezTo>
                    <a:pt x="16" y="44"/>
                    <a:pt x="16" y="44"/>
                    <a:pt x="16" y="44"/>
                  </a:cubicBezTo>
                  <a:cubicBezTo>
                    <a:pt x="8" y="46"/>
                    <a:pt x="15" y="54"/>
                    <a:pt x="12" y="55"/>
                  </a:cubicBezTo>
                  <a:cubicBezTo>
                    <a:pt x="11" y="56"/>
                    <a:pt x="10" y="55"/>
                    <a:pt x="10" y="54"/>
                  </a:cubicBezTo>
                  <a:cubicBezTo>
                    <a:pt x="8" y="48"/>
                    <a:pt x="7" y="43"/>
                    <a:pt x="5" y="38"/>
                  </a:cubicBezTo>
                  <a:cubicBezTo>
                    <a:pt x="4" y="34"/>
                    <a:pt x="2" y="29"/>
                    <a:pt x="1" y="23"/>
                  </a:cubicBezTo>
                  <a:cubicBezTo>
                    <a:pt x="0" y="22"/>
                    <a:pt x="1" y="21"/>
                    <a:pt x="1" y="21"/>
                  </a:cubicBezTo>
                  <a:cubicBezTo>
                    <a:pt x="4" y="20"/>
                    <a:pt x="3" y="30"/>
                    <a:pt x="12" y="28"/>
                  </a:cubicBezTo>
                  <a:cubicBezTo>
                    <a:pt x="68" y="11"/>
                    <a:pt x="68" y="11"/>
                    <a:pt x="68" y="11"/>
                  </a:cubicBezTo>
                  <a:cubicBezTo>
                    <a:pt x="77" y="9"/>
                    <a:pt x="70" y="1"/>
                    <a:pt x="73" y="0"/>
                  </a:cubicBezTo>
                  <a:cubicBezTo>
                    <a:pt x="74" y="0"/>
                    <a:pt x="74" y="0"/>
                    <a:pt x="75" y="2"/>
                  </a:cubicBezTo>
                  <a:cubicBezTo>
                    <a:pt x="76" y="7"/>
                    <a:pt x="78" y="12"/>
                    <a:pt x="79" y="17"/>
                  </a:cubicBezTo>
                  <a:cubicBezTo>
                    <a:pt x="81" y="22"/>
                    <a:pt x="82" y="27"/>
                    <a:pt x="84" y="34"/>
                  </a:cubicBezTo>
                  <a:cubicBezTo>
                    <a:pt x="90" y="52"/>
                    <a:pt x="84" y="65"/>
                    <a:pt x="73" y="68"/>
                  </a:cubicBezTo>
                  <a:cubicBezTo>
                    <a:pt x="64" y="71"/>
                    <a:pt x="55" y="67"/>
                    <a:pt x="46" y="46"/>
                  </a:cubicBezTo>
                  <a:cubicBezTo>
                    <a:pt x="46" y="46"/>
                    <a:pt x="46" y="46"/>
                    <a:pt x="46" y="46"/>
                  </a:cubicBezTo>
                  <a:cubicBezTo>
                    <a:pt x="49" y="57"/>
                    <a:pt x="48" y="64"/>
                    <a:pt x="41" y="71"/>
                  </a:cubicBezTo>
                  <a:cubicBezTo>
                    <a:pt x="28" y="84"/>
                    <a:pt x="28" y="84"/>
                    <a:pt x="28" y="84"/>
                  </a:cubicBezTo>
                  <a:cubicBezTo>
                    <a:pt x="21" y="91"/>
                    <a:pt x="27" y="97"/>
                    <a:pt x="24" y="98"/>
                  </a:cubicBezTo>
                  <a:cubicBezTo>
                    <a:pt x="23" y="98"/>
                    <a:pt x="23" y="98"/>
                    <a:pt x="22" y="97"/>
                  </a:cubicBezTo>
                  <a:cubicBezTo>
                    <a:pt x="21" y="93"/>
                    <a:pt x="20" y="89"/>
                    <a:pt x="19" y="85"/>
                  </a:cubicBezTo>
                  <a:cubicBezTo>
                    <a:pt x="16" y="73"/>
                    <a:pt x="16" y="73"/>
                    <a:pt x="16" y="73"/>
                  </a:cubicBezTo>
                  <a:lnTo>
                    <a:pt x="39" y="52"/>
                  </a:lnTo>
                  <a:close/>
                  <a:moveTo>
                    <a:pt x="44" y="35"/>
                  </a:moveTo>
                  <a:cubicBezTo>
                    <a:pt x="46" y="40"/>
                    <a:pt x="46" y="40"/>
                    <a:pt x="46" y="40"/>
                  </a:cubicBezTo>
                  <a:cubicBezTo>
                    <a:pt x="49" y="52"/>
                    <a:pt x="57" y="56"/>
                    <a:pt x="68" y="52"/>
                  </a:cubicBezTo>
                  <a:cubicBezTo>
                    <a:pt x="80" y="49"/>
                    <a:pt x="84" y="41"/>
                    <a:pt x="81" y="32"/>
                  </a:cubicBezTo>
                  <a:cubicBezTo>
                    <a:pt x="79" y="25"/>
                    <a:pt x="79" y="25"/>
                    <a:pt x="79" y="25"/>
                  </a:cubicBezTo>
                  <a:lnTo>
                    <a:pt x="44" y="35"/>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4" name="Freeform 11">
              <a:extLst>
                <a:ext uri="{FF2B5EF4-FFF2-40B4-BE49-F238E27FC236}">
                  <a16:creationId xmlns:a16="http://schemas.microsoft.com/office/drawing/2014/main" id="{4F0B6C69-CB66-6411-5C18-3A69EFD8803F}"/>
                </a:ext>
              </a:extLst>
            </p:cNvPr>
            <p:cNvSpPr/>
            <p:nvPr/>
          </p:nvSpPr>
          <p:spPr bwMode="auto">
            <a:xfrm>
              <a:off x="6824922" y="2028311"/>
              <a:ext cx="552634" cy="408719"/>
            </a:xfrm>
            <a:custGeom>
              <a:avLst/>
              <a:gdLst>
                <a:gd name="T0" fmla="*/ 1536097220 w 81"/>
                <a:gd name="T1" fmla="*/ 46403232 h 60"/>
                <a:gd name="T2" fmla="*/ 1629192135 w 81"/>
                <a:gd name="T3" fmla="*/ 139209709 h 60"/>
                <a:gd name="T4" fmla="*/ 1443002306 w 81"/>
                <a:gd name="T5" fmla="*/ 185612928 h 60"/>
                <a:gd name="T6" fmla="*/ 139645837 w 81"/>
                <a:gd name="T7" fmla="*/ 1438493392 h 60"/>
                <a:gd name="T8" fmla="*/ 884418959 w 81"/>
                <a:gd name="T9" fmla="*/ 2147483647 h 60"/>
                <a:gd name="T10" fmla="*/ 2147483647 w 81"/>
                <a:gd name="T11" fmla="*/ 46403232 h 60"/>
                <a:gd name="T12" fmla="*/ 2147483647 w 81"/>
                <a:gd name="T13" fmla="*/ 1160080892 h 60"/>
                <a:gd name="T14" fmla="*/ 2147483647 w 81"/>
                <a:gd name="T15" fmla="*/ 2088138879 h 60"/>
                <a:gd name="T16" fmla="*/ 2147483647 w 81"/>
                <a:gd name="T17" fmla="*/ 2147483647 h 60"/>
                <a:gd name="T18" fmla="*/ 2147483647 w 81"/>
                <a:gd name="T19" fmla="*/ 2147483647 h 60"/>
                <a:gd name="T20" fmla="*/ 2147483647 w 81"/>
                <a:gd name="T21" fmla="*/ 2147483647 h 60"/>
                <a:gd name="T22" fmla="*/ 2147483647 w 81"/>
                <a:gd name="T23" fmla="*/ 2147483647 h 60"/>
                <a:gd name="T24" fmla="*/ 2147483647 w 81"/>
                <a:gd name="T25" fmla="*/ 2147483647 h 60"/>
                <a:gd name="T26" fmla="*/ 2147483647 w 81"/>
                <a:gd name="T27" fmla="*/ 2147483647 h 60"/>
                <a:gd name="T28" fmla="*/ 2147483647 w 81"/>
                <a:gd name="T29" fmla="*/ 1160080892 h 60"/>
                <a:gd name="T30" fmla="*/ 2147483647 w 81"/>
                <a:gd name="T31" fmla="*/ 510435618 h 60"/>
                <a:gd name="T32" fmla="*/ 1349907391 w 81"/>
                <a:gd name="T33" fmla="*/ 2147483647 h 60"/>
                <a:gd name="T34" fmla="*/ 46550882 w 81"/>
                <a:gd name="T35" fmla="*/ 1438493392 h 60"/>
                <a:gd name="T36" fmla="*/ 232740805 w 81"/>
                <a:gd name="T37" fmla="*/ 417629074 h 60"/>
                <a:gd name="T38" fmla="*/ 46550882 w 81"/>
                <a:gd name="T39" fmla="*/ 185612928 h 60"/>
                <a:gd name="T40" fmla="*/ 93094941 w 81"/>
                <a:gd name="T41" fmla="*/ 139209709 h 60"/>
                <a:gd name="T42" fmla="*/ 1536097220 w 81"/>
                <a:gd name="T43" fmla="*/ 46403232 h 6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1"/>
                <a:gd name="T67" fmla="*/ 0 h 60"/>
                <a:gd name="T68" fmla="*/ 81 w 81"/>
                <a:gd name="T69" fmla="*/ 60 h 6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1" h="60">
                  <a:moveTo>
                    <a:pt x="33" y="1"/>
                  </a:moveTo>
                  <a:cubicBezTo>
                    <a:pt x="34" y="1"/>
                    <a:pt x="35" y="2"/>
                    <a:pt x="35" y="3"/>
                  </a:cubicBezTo>
                  <a:cubicBezTo>
                    <a:pt x="35" y="4"/>
                    <a:pt x="33" y="4"/>
                    <a:pt x="31" y="4"/>
                  </a:cubicBezTo>
                  <a:cubicBezTo>
                    <a:pt x="17" y="8"/>
                    <a:pt x="3" y="14"/>
                    <a:pt x="3" y="31"/>
                  </a:cubicBezTo>
                  <a:cubicBezTo>
                    <a:pt x="4" y="42"/>
                    <a:pt x="10" y="48"/>
                    <a:pt x="19" y="48"/>
                  </a:cubicBezTo>
                  <a:cubicBezTo>
                    <a:pt x="42" y="47"/>
                    <a:pt x="28" y="2"/>
                    <a:pt x="56" y="1"/>
                  </a:cubicBezTo>
                  <a:cubicBezTo>
                    <a:pt x="70" y="0"/>
                    <a:pt x="80" y="11"/>
                    <a:pt x="81" y="25"/>
                  </a:cubicBezTo>
                  <a:cubicBezTo>
                    <a:pt x="81" y="36"/>
                    <a:pt x="77" y="42"/>
                    <a:pt x="77" y="45"/>
                  </a:cubicBezTo>
                  <a:cubicBezTo>
                    <a:pt x="77" y="49"/>
                    <a:pt x="80" y="47"/>
                    <a:pt x="81" y="49"/>
                  </a:cubicBezTo>
                  <a:cubicBezTo>
                    <a:pt x="81" y="50"/>
                    <a:pt x="80" y="50"/>
                    <a:pt x="79" y="50"/>
                  </a:cubicBezTo>
                  <a:cubicBezTo>
                    <a:pt x="57" y="53"/>
                    <a:pt x="57" y="53"/>
                    <a:pt x="57" y="53"/>
                  </a:cubicBezTo>
                  <a:cubicBezTo>
                    <a:pt x="55" y="54"/>
                    <a:pt x="54" y="54"/>
                    <a:pt x="54" y="54"/>
                  </a:cubicBezTo>
                  <a:cubicBezTo>
                    <a:pt x="53" y="54"/>
                    <a:pt x="52" y="54"/>
                    <a:pt x="52" y="53"/>
                  </a:cubicBezTo>
                  <a:cubicBezTo>
                    <a:pt x="52" y="52"/>
                    <a:pt x="55" y="52"/>
                    <a:pt x="59" y="50"/>
                  </a:cubicBezTo>
                  <a:cubicBezTo>
                    <a:pt x="72" y="44"/>
                    <a:pt x="79" y="38"/>
                    <a:pt x="78" y="25"/>
                  </a:cubicBezTo>
                  <a:cubicBezTo>
                    <a:pt x="78" y="17"/>
                    <a:pt x="74" y="11"/>
                    <a:pt x="65" y="11"/>
                  </a:cubicBezTo>
                  <a:cubicBezTo>
                    <a:pt x="47" y="12"/>
                    <a:pt x="59" y="58"/>
                    <a:pt x="29" y="59"/>
                  </a:cubicBezTo>
                  <a:cubicBezTo>
                    <a:pt x="14" y="60"/>
                    <a:pt x="1" y="48"/>
                    <a:pt x="1" y="31"/>
                  </a:cubicBezTo>
                  <a:cubicBezTo>
                    <a:pt x="0" y="19"/>
                    <a:pt x="5" y="14"/>
                    <a:pt x="5" y="9"/>
                  </a:cubicBezTo>
                  <a:cubicBezTo>
                    <a:pt x="5" y="5"/>
                    <a:pt x="1" y="6"/>
                    <a:pt x="1" y="4"/>
                  </a:cubicBezTo>
                  <a:cubicBezTo>
                    <a:pt x="1" y="3"/>
                    <a:pt x="1" y="3"/>
                    <a:pt x="2" y="3"/>
                  </a:cubicBezTo>
                  <a:lnTo>
                    <a:pt x="33" y="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5" name="Freeform 12">
              <a:extLst>
                <a:ext uri="{FF2B5EF4-FFF2-40B4-BE49-F238E27FC236}">
                  <a16:creationId xmlns:a16="http://schemas.microsoft.com/office/drawing/2014/main" id="{93B34646-BAF5-7EAD-EDCE-9D393C2DD219}"/>
                </a:ext>
              </a:extLst>
            </p:cNvPr>
            <p:cNvSpPr/>
            <p:nvPr/>
          </p:nvSpPr>
          <p:spPr bwMode="auto">
            <a:xfrm>
              <a:off x="6804773" y="2526257"/>
              <a:ext cx="552634" cy="313735"/>
            </a:xfrm>
            <a:custGeom>
              <a:avLst/>
              <a:gdLst>
                <a:gd name="T0" fmla="*/ 2147483647 w 81"/>
                <a:gd name="T1" fmla="*/ 883818696 h 46"/>
                <a:gd name="T2" fmla="*/ 2147483647 w 81"/>
                <a:gd name="T3" fmla="*/ 465166759 h 46"/>
                <a:gd name="T4" fmla="*/ 2147483647 w 81"/>
                <a:gd name="T5" fmla="*/ 604717405 h 46"/>
                <a:gd name="T6" fmla="*/ 2147483647 w 81"/>
                <a:gd name="T7" fmla="*/ 1302470847 h 46"/>
                <a:gd name="T8" fmla="*/ 2147483647 w 81"/>
                <a:gd name="T9" fmla="*/ 2046739110 h 46"/>
                <a:gd name="T10" fmla="*/ 2147483647 w 81"/>
                <a:gd name="T11" fmla="*/ 2139775148 h 46"/>
                <a:gd name="T12" fmla="*/ 2147483647 w 81"/>
                <a:gd name="T13" fmla="*/ 1628086747 h 46"/>
                <a:gd name="T14" fmla="*/ 512032478 w 81"/>
                <a:gd name="T15" fmla="*/ 1255956238 h 46"/>
                <a:gd name="T16" fmla="*/ 93094941 w 81"/>
                <a:gd name="T17" fmla="*/ 1674608176 h 46"/>
                <a:gd name="T18" fmla="*/ 46550882 w 81"/>
                <a:gd name="T19" fmla="*/ 1581572138 h 46"/>
                <a:gd name="T20" fmla="*/ 139645837 w 81"/>
                <a:gd name="T21" fmla="*/ 837304088 h 46"/>
                <a:gd name="T22" fmla="*/ 232740805 w 81"/>
                <a:gd name="T23" fmla="*/ 93036064 h 46"/>
                <a:gd name="T24" fmla="*/ 325835719 w 81"/>
                <a:gd name="T25" fmla="*/ 0 h 46"/>
                <a:gd name="T26" fmla="*/ 605127393 w 81"/>
                <a:gd name="T27" fmla="*/ 511688188 h 46"/>
                <a:gd name="T28" fmla="*/ 2147483647 w 81"/>
                <a:gd name="T29" fmla="*/ 883818696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46"/>
                <a:gd name="T47" fmla="*/ 81 w 81"/>
                <a:gd name="T48" fmla="*/ 46 h 4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46">
                  <a:moveTo>
                    <a:pt x="71" y="19"/>
                  </a:moveTo>
                  <a:cubicBezTo>
                    <a:pt x="80" y="20"/>
                    <a:pt x="77" y="10"/>
                    <a:pt x="80" y="10"/>
                  </a:cubicBezTo>
                  <a:cubicBezTo>
                    <a:pt x="81" y="10"/>
                    <a:pt x="81" y="11"/>
                    <a:pt x="81" y="13"/>
                  </a:cubicBezTo>
                  <a:cubicBezTo>
                    <a:pt x="80" y="18"/>
                    <a:pt x="80" y="24"/>
                    <a:pt x="79" y="28"/>
                  </a:cubicBezTo>
                  <a:cubicBezTo>
                    <a:pt x="78" y="33"/>
                    <a:pt x="78" y="38"/>
                    <a:pt x="77" y="44"/>
                  </a:cubicBezTo>
                  <a:cubicBezTo>
                    <a:pt x="77" y="46"/>
                    <a:pt x="76" y="46"/>
                    <a:pt x="75" y="46"/>
                  </a:cubicBezTo>
                  <a:cubicBezTo>
                    <a:pt x="72" y="45"/>
                    <a:pt x="78" y="36"/>
                    <a:pt x="69" y="35"/>
                  </a:cubicBezTo>
                  <a:cubicBezTo>
                    <a:pt x="11" y="27"/>
                    <a:pt x="11" y="27"/>
                    <a:pt x="11" y="27"/>
                  </a:cubicBezTo>
                  <a:cubicBezTo>
                    <a:pt x="2" y="26"/>
                    <a:pt x="5" y="36"/>
                    <a:pt x="2" y="36"/>
                  </a:cubicBezTo>
                  <a:cubicBezTo>
                    <a:pt x="1" y="36"/>
                    <a:pt x="0" y="35"/>
                    <a:pt x="1" y="34"/>
                  </a:cubicBezTo>
                  <a:cubicBezTo>
                    <a:pt x="1" y="28"/>
                    <a:pt x="2" y="22"/>
                    <a:pt x="3" y="18"/>
                  </a:cubicBezTo>
                  <a:cubicBezTo>
                    <a:pt x="3" y="14"/>
                    <a:pt x="4" y="8"/>
                    <a:pt x="5" y="2"/>
                  </a:cubicBezTo>
                  <a:cubicBezTo>
                    <a:pt x="5" y="1"/>
                    <a:pt x="6" y="0"/>
                    <a:pt x="7" y="0"/>
                  </a:cubicBezTo>
                  <a:cubicBezTo>
                    <a:pt x="10" y="1"/>
                    <a:pt x="4" y="10"/>
                    <a:pt x="13" y="11"/>
                  </a:cubicBezTo>
                  <a:lnTo>
                    <a:pt x="71" y="1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6" name="Freeform 13">
              <a:extLst>
                <a:ext uri="{FF2B5EF4-FFF2-40B4-BE49-F238E27FC236}">
                  <a16:creationId xmlns:a16="http://schemas.microsoft.com/office/drawing/2014/main" id="{0C1C870F-A1F8-2E8B-E507-38F5F09EE370}"/>
                </a:ext>
              </a:extLst>
            </p:cNvPr>
            <p:cNvSpPr/>
            <p:nvPr/>
          </p:nvSpPr>
          <p:spPr bwMode="auto">
            <a:xfrm>
              <a:off x="6686763" y="2934976"/>
              <a:ext cx="615957" cy="497945"/>
            </a:xfrm>
            <a:custGeom>
              <a:avLst/>
              <a:gdLst>
                <a:gd name="T0" fmla="*/ 2147483647 w 90"/>
                <a:gd name="T1" fmla="*/ 1581964209 h 73"/>
                <a:gd name="T2" fmla="*/ 2147483647 w 90"/>
                <a:gd name="T3" fmla="*/ 93054312 h 73"/>
                <a:gd name="T4" fmla="*/ 2147483647 w 90"/>
                <a:gd name="T5" fmla="*/ 93054312 h 73"/>
                <a:gd name="T6" fmla="*/ 2147483647 w 90"/>
                <a:gd name="T7" fmla="*/ 139581482 h 73"/>
                <a:gd name="T8" fmla="*/ 2147483647 w 90"/>
                <a:gd name="T9" fmla="*/ 651393855 h 73"/>
                <a:gd name="T10" fmla="*/ 2147483647 w 90"/>
                <a:gd name="T11" fmla="*/ 697920998 h 73"/>
                <a:gd name="T12" fmla="*/ 2147483647 w 90"/>
                <a:gd name="T13" fmla="*/ 790982104 h 73"/>
                <a:gd name="T14" fmla="*/ 2147483647 w 90"/>
                <a:gd name="T15" fmla="*/ 884036390 h 73"/>
                <a:gd name="T16" fmla="*/ 2147483647 w 90"/>
                <a:gd name="T17" fmla="*/ 2147483647 h 73"/>
                <a:gd name="T18" fmla="*/ 2147483647 w 90"/>
                <a:gd name="T19" fmla="*/ 2147483647 h 73"/>
                <a:gd name="T20" fmla="*/ 2147483647 w 90"/>
                <a:gd name="T21" fmla="*/ 2147483647 h 73"/>
                <a:gd name="T22" fmla="*/ 2147483647 w 90"/>
                <a:gd name="T23" fmla="*/ 2147483647 h 73"/>
                <a:gd name="T24" fmla="*/ 2147483647 w 90"/>
                <a:gd name="T25" fmla="*/ 2147483647 h 73"/>
                <a:gd name="T26" fmla="*/ 2014117967 w 90"/>
                <a:gd name="T27" fmla="*/ 2147483647 h 73"/>
                <a:gd name="T28" fmla="*/ 2014117967 w 90"/>
                <a:gd name="T29" fmla="*/ 2147483647 h 73"/>
                <a:gd name="T30" fmla="*/ 2147483647 w 90"/>
                <a:gd name="T31" fmla="*/ 2147483647 h 73"/>
                <a:gd name="T32" fmla="*/ 655761502 w 90"/>
                <a:gd name="T33" fmla="*/ 1395848816 h 73"/>
                <a:gd name="T34" fmla="*/ 140520329 w 90"/>
                <a:gd name="T35" fmla="*/ 1675018494 h 73"/>
                <a:gd name="T36" fmla="*/ 46840105 w 90"/>
                <a:gd name="T37" fmla="*/ 1721545637 h 73"/>
                <a:gd name="T38" fmla="*/ 0 w 90"/>
                <a:gd name="T39" fmla="*/ 1628491352 h 73"/>
                <a:gd name="T40" fmla="*/ 281040659 w 90"/>
                <a:gd name="T41" fmla="*/ 884036390 h 73"/>
                <a:gd name="T42" fmla="*/ 515241226 w 90"/>
                <a:gd name="T43" fmla="*/ 93054312 h 73"/>
                <a:gd name="T44" fmla="*/ 608921410 w 90"/>
                <a:gd name="T45" fmla="*/ 46527156 h 73"/>
                <a:gd name="T46" fmla="*/ 655761502 w 90"/>
                <a:gd name="T47" fmla="*/ 139581482 h 73"/>
                <a:gd name="T48" fmla="*/ 889955118 w 90"/>
                <a:gd name="T49" fmla="*/ 651393855 h 73"/>
                <a:gd name="T50" fmla="*/ 2147483647 w 90"/>
                <a:gd name="T51" fmla="*/ 1581964209 h 7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90"/>
                <a:gd name="T79" fmla="*/ 0 h 73"/>
                <a:gd name="T80" fmla="*/ 90 w 90"/>
                <a:gd name="T81" fmla="*/ 73 h 7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90" h="73">
                  <a:moveTo>
                    <a:pt x="79" y="34"/>
                  </a:moveTo>
                  <a:cubicBezTo>
                    <a:pt x="80" y="11"/>
                    <a:pt x="64" y="5"/>
                    <a:pt x="65" y="2"/>
                  </a:cubicBezTo>
                  <a:cubicBezTo>
                    <a:pt x="65" y="2"/>
                    <a:pt x="65" y="1"/>
                    <a:pt x="66" y="2"/>
                  </a:cubicBezTo>
                  <a:cubicBezTo>
                    <a:pt x="66" y="2"/>
                    <a:pt x="68" y="2"/>
                    <a:pt x="70" y="3"/>
                  </a:cubicBezTo>
                  <a:cubicBezTo>
                    <a:pt x="88" y="14"/>
                    <a:pt x="88" y="14"/>
                    <a:pt x="88" y="14"/>
                  </a:cubicBezTo>
                  <a:cubicBezTo>
                    <a:pt x="90" y="14"/>
                    <a:pt x="90" y="15"/>
                    <a:pt x="90" y="15"/>
                  </a:cubicBezTo>
                  <a:cubicBezTo>
                    <a:pt x="90" y="16"/>
                    <a:pt x="89" y="16"/>
                    <a:pt x="88" y="17"/>
                  </a:cubicBezTo>
                  <a:cubicBezTo>
                    <a:pt x="88" y="17"/>
                    <a:pt x="87" y="18"/>
                    <a:pt x="87" y="19"/>
                  </a:cubicBezTo>
                  <a:cubicBezTo>
                    <a:pt x="70" y="67"/>
                    <a:pt x="70" y="67"/>
                    <a:pt x="70" y="67"/>
                  </a:cubicBezTo>
                  <a:cubicBezTo>
                    <a:pt x="70" y="69"/>
                    <a:pt x="70" y="70"/>
                    <a:pt x="70" y="70"/>
                  </a:cubicBezTo>
                  <a:cubicBezTo>
                    <a:pt x="71" y="71"/>
                    <a:pt x="71" y="71"/>
                    <a:pt x="71" y="72"/>
                  </a:cubicBezTo>
                  <a:cubicBezTo>
                    <a:pt x="70" y="73"/>
                    <a:pt x="70" y="73"/>
                    <a:pt x="68" y="73"/>
                  </a:cubicBezTo>
                  <a:cubicBezTo>
                    <a:pt x="47" y="69"/>
                    <a:pt x="47" y="69"/>
                    <a:pt x="47" y="69"/>
                  </a:cubicBezTo>
                  <a:cubicBezTo>
                    <a:pt x="46" y="69"/>
                    <a:pt x="44" y="69"/>
                    <a:pt x="43" y="69"/>
                  </a:cubicBezTo>
                  <a:cubicBezTo>
                    <a:pt x="43" y="68"/>
                    <a:pt x="42" y="68"/>
                    <a:pt x="43" y="67"/>
                  </a:cubicBezTo>
                  <a:cubicBezTo>
                    <a:pt x="43" y="65"/>
                    <a:pt x="60" y="69"/>
                    <a:pt x="73" y="50"/>
                  </a:cubicBezTo>
                  <a:cubicBezTo>
                    <a:pt x="14" y="30"/>
                    <a:pt x="14" y="30"/>
                    <a:pt x="14" y="30"/>
                  </a:cubicBezTo>
                  <a:cubicBezTo>
                    <a:pt x="7" y="28"/>
                    <a:pt x="4" y="31"/>
                    <a:pt x="3" y="36"/>
                  </a:cubicBezTo>
                  <a:cubicBezTo>
                    <a:pt x="2" y="37"/>
                    <a:pt x="2" y="38"/>
                    <a:pt x="1" y="37"/>
                  </a:cubicBezTo>
                  <a:cubicBezTo>
                    <a:pt x="0" y="37"/>
                    <a:pt x="0" y="36"/>
                    <a:pt x="0" y="35"/>
                  </a:cubicBezTo>
                  <a:cubicBezTo>
                    <a:pt x="2" y="29"/>
                    <a:pt x="4" y="24"/>
                    <a:pt x="6" y="19"/>
                  </a:cubicBezTo>
                  <a:cubicBezTo>
                    <a:pt x="7" y="14"/>
                    <a:pt x="9" y="8"/>
                    <a:pt x="11" y="2"/>
                  </a:cubicBezTo>
                  <a:cubicBezTo>
                    <a:pt x="12" y="1"/>
                    <a:pt x="12" y="0"/>
                    <a:pt x="13" y="1"/>
                  </a:cubicBezTo>
                  <a:cubicBezTo>
                    <a:pt x="14" y="1"/>
                    <a:pt x="14" y="2"/>
                    <a:pt x="14" y="3"/>
                  </a:cubicBezTo>
                  <a:cubicBezTo>
                    <a:pt x="12" y="8"/>
                    <a:pt x="12" y="12"/>
                    <a:pt x="19" y="14"/>
                  </a:cubicBezTo>
                  <a:lnTo>
                    <a:pt x="79" y="34"/>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7" name="Freeform 14">
              <a:extLst>
                <a:ext uri="{FF2B5EF4-FFF2-40B4-BE49-F238E27FC236}">
                  <a16:creationId xmlns:a16="http://schemas.microsoft.com/office/drawing/2014/main" id="{57C82F52-2F63-035B-5B11-27BAA8137EE2}"/>
                </a:ext>
              </a:extLst>
            </p:cNvPr>
            <p:cNvSpPr/>
            <p:nvPr/>
          </p:nvSpPr>
          <p:spPr bwMode="auto">
            <a:xfrm>
              <a:off x="6442107" y="3427167"/>
              <a:ext cx="641863" cy="598687"/>
            </a:xfrm>
            <a:custGeom>
              <a:avLst/>
              <a:gdLst>
                <a:gd name="T0" fmla="*/ 1771794380 w 94"/>
                <a:gd name="T1" fmla="*/ 1943943669 h 88"/>
                <a:gd name="T2" fmla="*/ 2147483647 w 94"/>
                <a:gd name="T3" fmla="*/ 2147483647 h 88"/>
                <a:gd name="T4" fmla="*/ 2147483647 w 94"/>
                <a:gd name="T5" fmla="*/ 2147483647 h 88"/>
                <a:gd name="T6" fmla="*/ 2147483647 w 94"/>
                <a:gd name="T7" fmla="*/ 2147483647 h 88"/>
                <a:gd name="T8" fmla="*/ 2147483647 w 94"/>
                <a:gd name="T9" fmla="*/ 2147483647 h 88"/>
                <a:gd name="T10" fmla="*/ 2147483647 w 94"/>
                <a:gd name="T11" fmla="*/ 2147483647 h 88"/>
                <a:gd name="T12" fmla="*/ 2147483647 w 94"/>
                <a:gd name="T13" fmla="*/ 2147483647 h 88"/>
                <a:gd name="T14" fmla="*/ 2147483647 w 94"/>
                <a:gd name="T15" fmla="*/ 2147483647 h 88"/>
                <a:gd name="T16" fmla="*/ 2147483647 w 94"/>
                <a:gd name="T17" fmla="*/ 2147483647 h 88"/>
                <a:gd name="T18" fmla="*/ 1678539910 w 94"/>
                <a:gd name="T19" fmla="*/ 1943943669 h 88"/>
                <a:gd name="T20" fmla="*/ 606137195 w 94"/>
                <a:gd name="T21" fmla="*/ 1249677465 h 88"/>
                <a:gd name="T22" fmla="*/ 46623834 w 94"/>
                <a:gd name="T23" fmla="*/ 1434814552 h 88"/>
                <a:gd name="T24" fmla="*/ 46623834 w 94"/>
                <a:gd name="T25" fmla="*/ 1342249410 h 88"/>
                <a:gd name="T26" fmla="*/ 419634978 w 94"/>
                <a:gd name="T27" fmla="*/ 740548562 h 88"/>
                <a:gd name="T28" fmla="*/ 792646134 w 94"/>
                <a:gd name="T29" fmla="*/ 92571972 h 88"/>
                <a:gd name="T30" fmla="*/ 932524638 w 94"/>
                <a:gd name="T31" fmla="*/ 46282584 h 88"/>
                <a:gd name="T32" fmla="*/ 979148459 w 94"/>
                <a:gd name="T33" fmla="*/ 601694045 h 88"/>
                <a:gd name="T34" fmla="*/ 2004920738 w 94"/>
                <a:gd name="T35" fmla="*/ 1249677465 h 88"/>
                <a:gd name="T36" fmla="*/ 2147483647 w 94"/>
                <a:gd name="T37" fmla="*/ 1342249410 h 88"/>
                <a:gd name="T38" fmla="*/ 2147483647 w 94"/>
                <a:gd name="T39" fmla="*/ 1110822949 h 88"/>
                <a:gd name="T40" fmla="*/ 2147483647 w 94"/>
                <a:gd name="T41" fmla="*/ 1203394894 h 88"/>
                <a:gd name="T42" fmla="*/ 2147483647 w 94"/>
                <a:gd name="T43" fmla="*/ 1805089152 h 88"/>
                <a:gd name="T44" fmla="*/ 2147483647 w 94"/>
                <a:gd name="T45" fmla="*/ 2147483647 h 88"/>
                <a:gd name="T46" fmla="*/ 2147483647 w 94"/>
                <a:gd name="T47" fmla="*/ 2147483647 h 88"/>
                <a:gd name="T48" fmla="*/ 2147483647 w 94"/>
                <a:gd name="T49" fmla="*/ 2082798185 h 88"/>
                <a:gd name="T50" fmla="*/ 2147483647 w 94"/>
                <a:gd name="T51" fmla="*/ 2036515614 h 88"/>
                <a:gd name="T52" fmla="*/ 1771794380 w 94"/>
                <a:gd name="T53" fmla="*/ 1943943669 h 8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94"/>
                <a:gd name="T82" fmla="*/ 0 h 88"/>
                <a:gd name="T83" fmla="*/ 94 w 94"/>
                <a:gd name="T84" fmla="*/ 88 h 8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94" h="88">
                  <a:moveTo>
                    <a:pt x="38" y="42"/>
                  </a:moveTo>
                  <a:cubicBezTo>
                    <a:pt x="47" y="57"/>
                    <a:pt x="47" y="57"/>
                    <a:pt x="47" y="57"/>
                  </a:cubicBezTo>
                  <a:cubicBezTo>
                    <a:pt x="50" y="63"/>
                    <a:pt x="53" y="66"/>
                    <a:pt x="56" y="68"/>
                  </a:cubicBezTo>
                  <a:cubicBezTo>
                    <a:pt x="62" y="72"/>
                    <a:pt x="65" y="65"/>
                    <a:pt x="67" y="66"/>
                  </a:cubicBezTo>
                  <a:cubicBezTo>
                    <a:pt x="67" y="67"/>
                    <a:pt x="67" y="68"/>
                    <a:pt x="67" y="69"/>
                  </a:cubicBezTo>
                  <a:cubicBezTo>
                    <a:pt x="65" y="72"/>
                    <a:pt x="63" y="74"/>
                    <a:pt x="61" y="78"/>
                  </a:cubicBezTo>
                  <a:cubicBezTo>
                    <a:pt x="59" y="81"/>
                    <a:pt x="57" y="84"/>
                    <a:pt x="55" y="87"/>
                  </a:cubicBezTo>
                  <a:cubicBezTo>
                    <a:pt x="55" y="88"/>
                    <a:pt x="54" y="88"/>
                    <a:pt x="54" y="88"/>
                  </a:cubicBezTo>
                  <a:cubicBezTo>
                    <a:pt x="52" y="86"/>
                    <a:pt x="57" y="84"/>
                    <a:pt x="48" y="65"/>
                  </a:cubicBezTo>
                  <a:cubicBezTo>
                    <a:pt x="36" y="42"/>
                    <a:pt x="36" y="42"/>
                    <a:pt x="36" y="42"/>
                  </a:cubicBezTo>
                  <a:cubicBezTo>
                    <a:pt x="13" y="27"/>
                    <a:pt x="13" y="27"/>
                    <a:pt x="13" y="27"/>
                  </a:cubicBezTo>
                  <a:cubicBezTo>
                    <a:pt x="5" y="23"/>
                    <a:pt x="3" y="33"/>
                    <a:pt x="1" y="31"/>
                  </a:cubicBezTo>
                  <a:cubicBezTo>
                    <a:pt x="0" y="31"/>
                    <a:pt x="0" y="30"/>
                    <a:pt x="1" y="29"/>
                  </a:cubicBezTo>
                  <a:cubicBezTo>
                    <a:pt x="4" y="24"/>
                    <a:pt x="7" y="19"/>
                    <a:pt x="9" y="16"/>
                  </a:cubicBezTo>
                  <a:cubicBezTo>
                    <a:pt x="12" y="12"/>
                    <a:pt x="14" y="7"/>
                    <a:pt x="17" y="2"/>
                  </a:cubicBezTo>
                  <a:cubicBezTo>
                    <a:pt x="18" y="1"/>
                    <a:pt x="19" y="0"/>
                    <a:pt x="20" y="1"/>
                  </a:cubicBezTo>
                  <a:cubicBezTo>
                    <a:pt x="23" y="3"/>
                    <a:pt x="14" y="9"/>
                    <a:pt x="21" y="13"/>
                  </a:cubicBezTo>
                  <a:cubicBezTo>
                    <a:pt x="43" y="27"/>
                    <a:pt x="43" y="27"/>
                    <a:pt x="43" y="27"/>
                  </a:cubicBezTo>
                  <a:cubicBezTo>
                    <a:pt x="80" y="29"/>
                    <a:pt x="80" y="29"/>
                    <a:pt x="80" y="29"/>
                  </a:cubicBezTo>
                  <a:cubicBezTo>
                    <a:pt x="91" y="29"/>
                    <a:pt x="91" y="22"/>
                    <a:pt x="93" y="24"/>
                  </a:cubicBezTo>
                  <a:cubicBezTo>
                    <a:pt x="94" y="24"/>
                    <a:pt x="94" y="25"/>
                    <a:pt x="93" y="26"/>
                  </a:cubicBezTo>
                  <a:cubicBezTo>
                    <a:pt x="91" y="31"/>
                    <a:pt x="88" y="35"/>
                    <a:pt x="85" y="39"/>
                  </a:cubicBezTo>
                  <a:cubicBezTo>
                    <a:pt x="82" y="44"/>
                    <a:pt x="79" y="48"/>
                    <a:pt x="77" y="53"/>
                  </a:cubicBezTo>
                  <a:cubicBezTo>
                    <a:pt x="76" y="54"/>
                    <a:pt x="75" y="55"/>
                    <a:pt x="74" y="54"/>
                  </a:cubicBezTo>
                  <a:cubicBezTo>
                    <a:pt x="72" y="53"/>
                    <a:pt x="78" y="49"/>
                    <a:pt x="73" y="45"/>
                  </a:cubicBezTo>
                  <a:cubicBezTo>
                    <a:pt x="71" y="44"/>
                    <a:pt x="69" y="44"/>
                    <a:pt x="67" y="44"/>
                  </a:cubicBezTo>
                  <a:lnTo>
                    <a:pt x="38" y="4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8" name="Freeform 15">
              <a:extLst>
                <a:ext uri="{FF2B5EF4-FFF2-40B4-BE49-F238E27FC236}">
                  <a16:creationId xmlns:a16="http://schemas.microsoft.com/office/drawing/2014/main" id="{D30D3771-705C-CD26-8EB4-43A7C3BC6526}"/>
                </a:ext>
              </a:extLst>
            </p:cNvPr>
            <p:cNvSpPr/>
            <p:nvPr/>
          </p:nvSpPr>
          <p:spPr bwMode="auto">
            <a:xfrm>
              <a:off x="2205242" y="3458828"/>
              <a:ext cx="627471" cy="546878"/>
            </a:xfrm>
            <a:custGeom>
              <a:avLst/>
              <a:gdLst>
                <a:gd name="T0" fmla="*/ 2147483647 w 92"/>
                <a:gd name="T1" fmla="*/ 2147483647 h 80"/>
                <a:gd name="T2" fmla="*/ 2147483647 w 92"/>
                <a:gd name="T3" fmla="*/ 2147483647 h 80"/>
                <a:gd name="T4" fmla="*/ 2147483647 w 92"/>
                <a:gd name="T5" fmla="*/ 2147483647 h 80"/>
                <a:gd name="T6" fmla="*/ 2147483647 w 92"/>
                <a:gd name="T7" fmla="*/ 934614573 h 80"/>
                <a:gd name="T8" fmla="*/ 2147483647 w 92"/>
                <a:gd name="T9" fmla="*/ 607499408 h 80"/>
                <a:gd name="T10" fmla="*/ 2139785378 w 92"/>
                <a:gd name="T11" fmla="*/ 2147483647 h 80"/>
                <a:gd name="T12" fmla="*/ 604718368 w 92"/>
                <a:gd name="T13" fmla="*/ 2147483647 h 80"/>
                <a:gd name="T14" fmla="*/ 279101843 w 92"/>
                <a:gd name="T15" fmla="*/ 2147483647 h 80"/>
                <a:gd name="T16" fmla="*/ 0 w 92"/>
                <a:gd name="T17" fmla="*/ 2056145139 h 80"/>
                <a:gd name="T18" fmla="*/ 46514696 w 92"/>
                <a:gd name="T19" fmla="*/ 1962683724 h 80"/>
                <a:gd name="T20" fmla="*/ 837305422 w 92"/>
                <a:gd name="T21" fmla="*/ 1308453395 h 80"/>
                <a:gd name="T22" fmla="*/ 976856504 w 92"/>
                <a:gd name="T23" fmla="*/ 1214991980 h 80"/>
                <a:gd name="T24" fmla="*/ 1023371186 w 92"/>
                <a:gd name="T25" fmla="*/ 1214991980 h 80"/>
                <a:gd name="T26" fmla="*/ 837305422 w 92"/>
                <a:gd name="T27" fmla="*/ 1542106931 h 80"/>
                <a:gd name="T28" fmla="*/ 697754554 w 92"/>
                <a:gd name="T29" fmla="*/ 2147483647 h 80"/>
                <a:gd name="T30" fmla="*/ 1535059976 w 92"/>
                <a:gd name="T31" fmla="*/ 2147483647 h 80"/>
                <a:gd name="T32" fmla="*/ 1860676821 w 92"/>
                <a:gd name="T33" fmla="*/ 420576472 h 80"/>
                <a:gd name="T34" fmla="*/ 2147483647 w 92"/>
                <a:gd name="T35" fmla="*/ 887883652 h 80"/>
                <a:gd name="T36" fmla="*/ 2147483647 w 92"/>
                <a:gd name="T37" fmla="*/ 1822491602 h 80"/>
                <a:gd name="T38" fmla="*/ 2147483647 w 92"/>
                <a:gd name="T39" fmla="*/ 1962683724 h 80"/>
                <a:gd name="T40" fmla="*/ 2147483647 w 92"/>
                <a:gd name="T41" fmla="*/ 2009414431 h 80"/>
                <a:gd name="T42" fmla="*/ 2147483647 w 92"/>
                <a:gd name="T43" fmla="*/ 2147483647 h 8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2"/>
                <a:gd name="T67" fmla="*/ 0 h 80"/>
                <a:gd name="T68" fmla="*/ 92 w 92"/>
                <a:gd name="T69" fmla="*/ 80 h 8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2" h="80">
                  <a:moveTo>
                    <a:pt x="66" y="60"/>
                  </a:moveTo>
                  <a:cubicBezTo>
                    <a:pt x="64" y="61"/>
                    <a:pt x="64" y="61"/>
                    <a:pt x="64" y="60"/>
                  </a:cubicBezTo>
                  <a:cubicBezTo>
                    <a:pt x="63" y="59"/>
                    <a:pt x="64" y="59"/>
                    <a:pt x="66" y="57"/>
                  </a:cubicBezTo>
                  <a:cubicBezTo>
                    <a:pt x="76" y="47"/>
                    <a:pt x="85" y="34"/>
                    <a:pt x="76" y="20"/>
                  </a:cubicBezTo>
                  <a:cubicBezTo>
                    <a:pt x="70" y="11"/>
                    <a:pt x="61" y="8"/>
                    <a:pt x="54" y="13"/>
                  </a:cubicBezTo>
                  <a:cubicBezTo>
                    <a:pt x="35" y="26"/>
                    <a:pt x="69" y="57"/>
                    <a:pt x="46" y="73"/>
                  </a:cubicBezTo>
                  <a:cubicBezTo>
                    <a:pt x="35" y="80"/>
                    <a:pt x="20" y="76"/>
                    <a:pt x="13" y="65"/>
                  </a:cubicBezTo>
                  <a:cubicBezTo>
                    <a:pt x="7" y="56"/>
                    <a:pt x="7" y="49"/>
                    <a:pt x="6" y="46"/>
                  </a:cubicBezTo>
                  <a:cubicBezTo>
                    <a:pt x="3" y="43"/>
                    <a:pt x="2" y="46"/>
                    <a:pt x="0" y="44"/>
                  </a:cubicBezTo>
                  <a:cubicBezTo>
                    <a:pt x="0" y="44"/>
                    <a:pt x="0" y="43"/>
                    <a:pt x="1" y="42"/>
                  </a:cubicBezTo>
                  <a:cubicBezTo>
                    <a:pt x="18" y="28"/>
                    <a:pt x="18" y="28"/>
                    <a:pt x="18" y="28"/>
                  </a:cubicBezTo>
                  <a:cubicBezTo>
                    <a:pt x="20" y="27"/>
                    <a:pt x="21" y="26"/>
                    <a:pt x="21" y="26"/>
                  </a:cubicBezTo>
                  <a:cubicBezTo>
                    <a:pt x="22" y="26"/>
                    <a:pt x="22" y="26"/>
                    <a:pt x="22" y="26"/>
                  </a:cubicBezTo>
                  <a:cubicBezTo>
                    <a:pt x="23" y="27"/>
                    <a:pt x="21" y="29"/>
                    <a:pt x="18" y="33"/>
                  </a:cubicBezTo>
                  <a:cubicBezTo>
                    <a:pt x="11" y="44"/>
                    <a:pt x="8" y="53"/>
                    <a:pt x="15" y="63"/>
                  </a:cubicBezTo>
                  <a:cubicBezTo>
                    <a:pt x="19" y="70"/>
                    <a:pt x="26" y="73"/>
                    <a:pt x="33" y="69"/>
                  </a:cubicBezTo>
                  <a:cubicBezTo>
                    <a:pt x="48" y="58"/>
                    <a:pt x="14" y="26"/>
                    <a:pt x="40" y="9"/>
                  </a:cubicBezTo>
                  <a:cubicBezTo>
                    <a:pt x="52" y="0"/>
                    <a:pt x="69" y="5"/>
                    <a:pt x="78" y="19"/>
                  </a:cubicBezTo>
                  <a:cubicBezTo>
                    <a:pt x="85" y="28"/>
                    <a:pt x="83" y="35"/>
                    <a:pt x="86" y="39"/>
                  </a:cubicBezTo>
                  <a:cubicBezTo>
                    <a:pt x="88" y="43"/>
                    <a:pt x="91" y="40"/>
                    <a:pt x="92" y="42"/>
                  </a:cubicBezTo>
                  <a:cubicBezTo>
                    <a:pt x="92" y="42"/>
                    <a:pt x="92" y="43"/>
                    <a:pt x="92" y="43"/>
                  </a:cubicBezTo>
                  <a:lnTo>
                    <a:pt x="66" y="6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9" name="Freeform 16">
              <a:extLst>
                <a:ext uri="{FF2B5EF4-FFF2-40B4-BE49-F238E27FC236}">
                  <a16:creationId xmlns:a16="http://schemas.microsoft.com/office/drawing/2014/main" id="{4BFDD933-4531-C303-B788-6EC67E691A4A}"/>
                </a:ext>
              </a:extLst>
            </p:cNvPr>
            <p:cNvSpPr/>
            <p:nvPr/>
          </p:nvSpPr>
          <p:spPr bwMode="auto">
            <a:xfrm>
              <a:off x="1882872" y="2799697"/>
              <a:ext cx="676402" cy="693670"/>
            </a:xfrm>
            <a:custGeom>
              <a:avLst/>
              <a:gdLst>
                <a:gd name="T0" fmla="*/ 1493789373 w 99"/>
                <a:gd name="T1" fmla="*/ 2147483647 h 102"/>
                <a:gd name="T2" fmla="*/ 1260382929 w 99"/>
                <a:gd name="T3" fmla="*/ 2147483647 h 102"/>
                <a:gd name="T4" fmla="*/ 1167025817 w 99"/>
                <a:gd name="T5" fmla="*/ 2147483647 h 102"/>
                <a:gd name="T6" fmla="*/ 933619372 w 99"/>
                <a:gd name="T7" fmla="*/ 2147483647 h 102"/>
                <a:gd name="T8" fmla="*/ 700212715 w 99"/>
                <a:gd name="T9" fmla="*/ 2147483647 h 102"/>
                <a:gd name="T10" fmla="*/ 746898103 w 99"/>
                <a:gd name="T11" fmla="*/ 2147483647 h 102"/>
                <a:gd name="T12" fmla="*/ 1213704373 w 99"/>
                <a:gd name="T13" fmla="*/ 2147483647 h 102"/>
                <a:gd name="T14" fmla="*/ 2147483647 w 99"/>
                <a:gd name="T15" fmla="*/ 2147483647 h 102"/>
                <a:gd name="T16" fmla="*/ 1960595857 w 99"/>
                <a:gd name="T17" fmla="*/ 1757474050 h 102"/>
                <a:gd name="T18" fmla="*/ 793576659 w 99"/>
                <a:gd name="T19" fmla="*/ 2147483647 h 102"/>
                <a:gd name="T20" fmla="*/ 606848770 w 99"/>
                <a:gd name="T21" fmla="*/ 2147483647 h 102"/>
                <a:gd name="T22" fmla="*/ 466806270 w 99"/>
                <a:gd name="T23" fmla="*/ 2147483647 h 102"/>
                <a:gd name="T24" fmla="*/ 280085107 w 99"/>
                <a:gd name="T25" fmla="*/ 1942473489 h 102"/>
                <a:gd name="T26" fmla="*/ 0 w 99"/>
                <a:gd name="T27" fmla="*/ 1248735264 h 102"/>
                <a:gd name="T28" fmla="*/ 46678569 w 99"/>
                <a:gd name="T29" fmla="*/ 1109980904 h 102"/>
                <a:gd name="T30" fmla="*/ 560170214 w 99"/>
                <a:gd name="T31" fmla="*/ 1433727477 h 102"/>
                <a:gd name="T32" fmla="*/ 2147483647 w 99"/>
                <a:gd name="T33" fmla="*/ 554990452 h 102"/>
                <a:gd name="T34" fmla="*/ 2147483647 w 99"/>
                <a:gd name="T35" fmla="*/ 46251467 h 102"/>
                <a:gd name="T36" fmla="*/ 2147483647 w 99"/>
                <a:gd name="T37" fmla="*/ 92496133 h 102"/>
                <a:gd name="T38" fmla="*/ 2147483647 w 99"/>
                <a:gd name="T39" fmla="*/ 786240919 h 102"/>
                <a:gd name="T40" fmla="*/ 2147483647 w 99"/>
                <a:gd name="T41" fmla="*/ 1479978931 h 102"/>
                <a:gd name="T42" fmla="*/ 2147483647 w 99"/>
                <a:gd name="T43" fmla="*/ 1618726491 h 102"/>
                <a:gd name="T44" fmla="*/ 2147483647 w 99"/>
                <a:gd name="T45" fmla="*/ 1294979917 h 102"/>
                <a:gd name="T46" fmla="*/ 2053959801 w 99"/>
                <a:gd name="T47" fmla="*/ 1757474050 h 102"/>
                <a:gd name="T48" fmla="*/ 2147483647 w 99"/>
                <a:gd name="T49" fmla="*/ 2147483647 h 102"/>
                <a:gd name="T50" fmla="*/ 2147483647 w 99"/>
                <a:gd name="T51" fmla="*/ 2147483647 h 102"/>
                <a:gd name="T52" fmla="*/ 2147483647 w 99"/>
                <a:gd name="T53" fmla="*/ 2034969595 h 102"/>
                <a:gd name="T54" fmla="*/ 2147483647 w 99"/>
                <a:gd name="T55" fmla="*/ 2127472502 h 102"/>
                <a:gd name="T56" fmla="*/ 2147483647 w 99"/>
                <a:gd name="T57" fmla="*/ 2147483647 h 102"/>
                <a:gd name="T58" fmla="*/ 2147483647 w 99"/>
                <a:gd name="T59" fmla="*/ 2147483647 h 102"/>
                <a:gd name="T60" fmla="*/ 2147483647 w 99"/>
                <a:gd name="T61" fmla="*/ 2147483647 h 102"/>
                <a:gd name="T62" fmla="*/ 2147483647 w 99"/>
                <a:gd name="T63" fmla="*/ 2147483647 h 102"/>
                <a:gd name="T64" fmla="*/ 1493789373 w 99"/>
                <a:gd name="T65" fmla="*/ 2147483647 h 10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9"/>
                <a:gd name="T100" fmla="*/ 0 h 102"/>
                <a:gd name="T101" fmla="*/ 99 w 99"/>
                <a:gd name="T102" fmla="*/ 102 h 10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9" h="102">
                  <a:moveTo>
                    <a:pt x="32" y="90"/>
                  </a:moveTo>
                  <a:cubicBezTo>
                    <a:pt x="23" y="93"/>
                    <a:pt x="30" y="101"/>
                    <a:pt x="27" y="102"/>
                  </a:cubicBezTo>
                  <a:cubicBezTo>
                    <a:pt x="26" y="102"/>
                    <a:pt x="26" y="102"/>
                    <a:pt x="25" y="101"/>
                  </a:cubicBezTo>
                  <a:cubicBezTo>
                    <a:pt x="23" y="95"/>
                    <a:pt x="22" y="90"/>
                    <a:pt x="20" y="86"/>
                  </a:cubicBezTo>
                  <a:cubicBezTo>
                    <a:pt x="19" y="81"/>
                    <a:pt x="17" y="76"/>
                    <a:pt x="15" y="71"/>
                  </a:cubicBezTo>
                  <a:cubicBezTo>
                    <a:pt x="15" y="69"/>
                    <a:pt x="15" y="68"/>
                    <a:pt x="16" y="68"/>
                  </a:cubicBezTo>
                  <a:cubicBezTo>
                    <a:pt x="19" y="67"/>
                    <a:pt x="18" y="78"/>
                    <a:pt x="26" y="75"/>
                  </a:cubicBezTo>
                  <a:cubicBezTo>
                    <a:pt x="51" y="67"/>
                    <a:pt x="51" y="67"/>
                    <a:pt x="51" y="67"/>
                  </a:cubicBezTo>
                  <a:cubicBezTo>
                    <a:pt x="42" y="38"/>
                    <a:pt x="42" y="38"/>
                    <a:pt x="42" y="38"/>
                  </a:cubicBezTo>
                  <a:cubicBezTo>
                    <a:pt x="17" y="47"/>
                    <a:pt x="17" y="47"/>
                    <a:pt x="17" y="47"/>
                  </a:cubicBezTo>
                  <a:cubicBezTo>
                    <a:pt x="8" y="50"/>
                    <a:pt x="16" y="57"/>
                    <a:pt x="13" y="58"/>
                  </a:cubicBezTo>
                  <a:cubicBezTo>
                    <a:pt x="12" y="59"/>
                    <a:pt x="11" y="58"/>
                    <a:pt x="10" y="57"/>
                  </a:cubicBezTo>
                  <a:cubicBezTo>
                    <a:pt x="9" y="51"/>
                    <a:pt x="7" y="46"/>
                    <a:pt x="6" y="42"/>
                  </a:cubicBezTo>
                  <a:cubicBezTo>
                    <a:pt x="4" y="37"/>
                    <a:pt x="2" y="32"/>
                    <a:pt x="0" y="27"/>
                  </a:cubicBezTo>
                  <a:cubicBezTo>
                    <a:pt x="0" y="25"/>
                    <a:pt x="0" y="25"/>
                    <a:pt x="1" y="24"/>
                  </a:cubicBezTo>
                  <a:cubicBezTo>
                    <a:pt x="4" y="23"/>
                    <a:pt x="3" y="34"/>
                    <a:pt x="12" y="31"/>
                  </a:cubicBezTo>
                  <a:cubicBezTo>
                    <a:pt x="67" y="12"/>
                    <a:pt x="67" y="12"/>
                    <a:pt x="67" y="12"/>
                  </a:cubicBezTo>
                  <a:cubicBezTo>
                    <a:pt x="76" y="9"/>
                    <a:pt x="68" y="2"/>
                    <a:pt x="71" y="1"/>
                  </a:cubicBezTo>
                  <a:cubicBezTo>
                    <a:pt x="72" y="0"/>
                    <a:pt x="73" y="1"/>
                    <a:pt x="74" y="2"/>
                  </a:cubicBezTo>
                  <a:cubicBezTo>
                    <a:pt x="75" y="8"/>
                    <a:pt x="77" y="13"/>
                    <a:pt x="78" y="17"/>
                  </a:cubicBezTo>
                  <a:cubicBezTo>
                    <a:pt x="80" y="22"/>
                    <a:pt x="82" y="27"/>
                    <a:pt x="84" y="32"/>
                  </a:cubicBezTo>
                  <a:cubicBezTo>
                    <a:pt x="84" y="34"/>
                    <a:pt x="84" y="34"/>
                    <a:pt x="83" y="35"/>
                  </a:cubicBezTo>
                  <a:cubicBezTo>
                    <a:pt x="80" y="36"/>
                    <a:pt x="81" y="25"/>
                    <a:pt x="72" y="28"/>
                  </a:cubicBezTo>
                  <a:cubicBezTo>
                    <a:pt x="44" y="38"/>
                    <a:pt x="44" y="38"/>
                    <a:pt x="44" y="38"/>
                  </a:cubicBezTo>
                  <a:cubicBezTo>
                    <a:pt x="54" y="66"/>
                    <a:pt x="54" y="66"/>
                    <a:pt x="54" y="66"/>
                  </a:cubicBezTo>
                  <a:cubicBezTo>
                    <a:pt x="82" y="56"/>
                    <a:pt x="82" y="56"/>
                    <a:pt x="82" y="56"/>
                  </a:cubicBezTo>
                  <a:cubicBezTo>
                    <a:pt x="90" y="53"/>
                    <a:pt x="83" y="45"/>
                    <a:pt x="86" y="44"/>
                  </a:cubicBezTo>
                  <a:cubicBezTo>
                    <a:pt x="87" y="44"/>
                    <a:pt x="88" y="44"/>
                    <a:pt x="88" y="46"/>
                  </a:cubicBezTo>
                  <a:cubicBezTo>
                    <a:pt x="90" y="52"/>
                    <a:pt x="92" y="57"/>
                    <a:pt x="93" y="61"/>
                  </a:cubicBezTo>
                  <a:cubicBezTo>
                    <a:pt x="95" y="65"/>
                    <a:pt x="97" y="70"/>
                    <a:pt x="98" y="76"/>
                  </a:cubicBezTo>
                  <a:cubicBezTo>
                    <a:pt x="99" y="78"/>
                    <a:pt x="99" y="78"/>
                    <a:pt x="98" y="79"/>
                  </a:cubicBezTo>
                  <a:cubicBezTo>
                    <a:pt x="95" y="80"/>
                    <a:pt x="96" y="69"/>
                    <a:pt x="87" y="72"/>
                  </a:cubicBezTo>
                  <a:lnTo>
                    <a:pt x="32" y="9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0" name="Freeform 17">
              <a:extLst>
                <a:ext uri="{FF2B5EF4-FFF2-40B4-BE49-F238E27FC236}">
                  <a16:creationId xmlns:a16="http://schemas.microsoft.com/office/drawing/2014/main" id="{53590247-D51D-9C2C-3185-5210AFB1755A}"/>
                </a:ext>
              </a:extLst>
            </p:cNvPr>
            <p:cNvSpPr/>
            <p:nvPr/>
          </p:nvSpPr>
          <p:spPr bwMode="auto">
            <a:xfrm>
              <a:off x="1822429" y="2238426"/>
              <a:ext cx="546878" cy="483555"/>
            </a:xfrm>
            <a:custGeom>
              <a:avLst/>
              <a:gdLst>
                <a:gd name="T0" fmla="*/ 560768701 w 80"/>
                <a:gd name="T1" fmla="*/ 2147483647 h 71"/>
                <a:gd name="T2" fmla="*/ 186922883 w 80"/>
                <a:gd name="T3" fmla="*/ 2147483647 h 71"/>
                <a:gd name="T4" fmla="*/ 140192175 w 80"/>
                <a:gd name="T5" fmla="*/ 2147483647 h 71"/>
                <a:gd name="T6" fmla="*/ 93461441 w 80"/>
                <a:gd name="T7" fmla="*/ 2147483647 h 71"/>
                <a:gd name="T8" fmla="*/ 0 w 80"/>
                <a:gd name="T9" fmla="*/ 556619453 h 71"/>
                <a:gd name="T10" fmla="*/ 981338444 w 80"/>
                <a:gd name="T11" fmla="*/ 278309727 h 71"/>
                <a:gd name="T12" fmla="*/ 1121530566 w 80"/>
                <a:gd name="T13" fmla="*/ 231922520 h 71"/>
                <a:gd name="T14" fmla="*/ 1168261273 w 80"/>
                <a:gd name="T15" fmla="*/ 278309727 h 71"/>
                <a:gd name="T16" fmla="*/ 747691530 w 80"/>
                <a:gd name="T17" fmla="*/ 556619453 h 71"/>
                <a:gd name="T18" fmla="*/ 186922883 w 80"/>
                <a:gd name="T19" fmla="*/ 1809006571 h 71"/>
                <a:gd name="T20" fmla="*/ 186922883 w 80"/>
                <a:gd name="T21" fmla="*/ 2087309381 h 71"/>
                <a:gd name="T22" fmla="*/ 1729029760 w 80"/>
                <a:gd name="T23" fmla="*/ 1994541778 h 71"/>
                <a:gd name="T24" fmla="*/ 1729029760 w 80"/>
                <a:gd name="T25" fmla="*/ 1855386968 h 71"/>
                <a:gd name="T26" fmla="*/ 1028069151 w 80"/>
                <a:gd name="T27" fmla="*/ 1252386905 h 71"/>
                <a:gd name="T28" fmla="*/ 887883652 w 80"/>
                <a:gd name="T29" fmla="*/ 1159619302 h 71"/>
                <a:gd name="T30" fmla="*/ 981338444 w 80"/>
                <a:gd name="T31" fmla="*/ 1113232095 h 71"/>
                <a:gd name="T32" fmla="*/ 2147483647 w 80"/>
                <a:gd name="T33" fmla="*/ 1020464492 h 71"/>
                <a:gd name="T34" fmla="*/ 2147483647 w 80"/>
                <a:gd name="T35" fmla="*/ 1113232095 h 71"/>
                <a:gd name="T36" fmla="*/ 2147483647 w 80"/>
                <a:gd name="T37" fmla="*/ 1159619302 h 71"/>
                <a:gd name="T38" fmla="*/ 1822491602 w 80"/>
                <a:gd name="T39" fmla="*/ 1855386968 h 71"/>
                <a:gd name="T40" fmla="*/ 1869222309 w 80"/>
                <a:gd name="T41" fmla="*/ 1994541778 h 71"/>
                <a:gd name="T42" fmla="*/ 2147483647 w 80"/>
                <a:gd name="T43" fmla="*/ 1948161381 h 71"/>
                <a:gd name="T44" fmla="*/ 2147483647 w 80"/>
                <a:gd name="T45" fmla="*/ 1484309319 h 71"/>
                <a:gd name="T46" fmla="*/ 2147483647 w 80"/>
                <a:gd name="T47" fmla="*/ 92767630 h 71"/>
                <a:gd name="T48" fmla="*/ 2147483647 w 80"/>
                <a:gd name="T49" fmla="*/ 46387220 h 71"/>
                <a:gd name="T50" fmla="*/ 2147483647 w 80"/>
                <a:gd name="T51" fmla="*/ 0 h 71"/>
                <a:gd name="T52" fmla="*/ 2147483647 w 80"/>
                <a:gd name="T53" fmla="*/ 0 h 71"/>
                <a:gd name="T54" fmla="*/ 2147483647 w 80"/>
                <a:gd name="T55" fmla="*/ 185542070 h 71"/>
                <a:gd name="T56" fmla="*/ 2147483647 w 80"/>
                <a:gd name="T57" fmla="*/ 2147483647 h 71"/>
                <a:gd name="T58" fmla="*/ 2147483647 w 80"/>
                <a:gd name="T59" fmla="*/ 2147483647 h 71"/>
                <a:gd name="T60" fmla="*/ 2147483647 w 80"/>
                <a:gd name="T61" fmla="*/ 2147483647 h 71"/>
                <a:gd name="T62" fmla="*/ 2147483647 w 80"/>
                <a:gd name="T63" fmla="*/ 2147483647 h 71"/>
                <a:gd name="T64" fmla="*/ 560768701 w 80"/>
                <a:gd name="T65" fmla="*/ 2147483647 h 7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0"/>
                <a:gd name="T100" fmla="*/ 0 h 71"/>
                <a:gd name="T101" fmla="*/ 80 w 80"/>
                <a:gd name="T102" fmla="*/ 71 h 7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0" h="71">
                  <a:moveTo>
                    <a:pt x="12" y="61"/>
                  </a:moveTo>
                  <a:cubicBezTo>
                    <a:pt x="3" y="61"/>
                    <a:pt x="8" y="71"/>
                    <a:pt x="4" y="71"/>
                  </a:cubicBezTo>
                  <a:cubicBezTo>
                    <a:pt x="3" y="71"/>
                    <a:pt x="3" y="71"/>
                    <a:pt x="3" y="69"/>
                  </a:cubicBezTo>
                  <a:cubicBezTo>
                    <a:pt x="2" y="63"/>
                    <a:pt x="2" y="58"/>
                    <a:pt x="2" y="53"/>
                  </a:cubicBezTo>
                  <a:cubicBezTo>
                    <a:pt x="2" y="39"/>
                    <a:pt x="1" y="26"/>
                    <a:pt x="0" y="12"/>
                  </a:cubicBezTo>
                  <a:cubicBezTo>
                    <a:pt x="21" y="6"/>
                    <a:pt x="21" y="6"/>
                    <a:pt x="21" y="6"/>
                  </a:cubicBezTo>
                  <a:cubicBezTo>
                    <a:pt x="23" y="5"/>
                    <a:pt x="24" y="5"/>
                    <a:pt x="24" y="5"/>
                  </a:cubicBezTo>
                  <a:cubicBezTo>
                    <a:pt x="25" y="5"/>
                    <a:pt x="25" y="5"/>
                    <a:pt x="25" y="6"/>
                  </a:cubicBezTo>
                  <a:cubicBezTo>
                    <a:pt x="25" y="7"/>
                    <a:pt x="23" y="7"/>
                    <a:pt x="16" y="12"/>
                  </a:cubicBezTo>
                  <a:cubicBezTo>
                    <a:pt x="8" y="17"/>
                    <a:pt x="3" y="25"/>
                    <a:pt x="4" y="39"/>
                  </a:cubicBezTo>
                  <a:cubicBezTo>
                    <a:pt x="4" y="45"/>
                    <a:pt x="4" y="45"/>
                    <a:pt x="4" y="45"/>
                  </a:cubicBezTo>
                  <a:cubicBezTo>
                    <a:pt x="37" y="43"/>
                    <a:pt x="37" y="43"/>
                    <a:pt x="37" y="43"/>
                  </a:cubicBezTo>
                  <a:cubicBezTo>
                    <a:pt x="37" y="40"/>
                    <a:pt x="37" y="40"/>
                    <a:pt x="37" y="40"/>
                  </a:cubicBezTo>
                  <a:cubicBezTo>
                    <a:pt x="36" y="32"/>
                    <a:pt x="30" y="27"/>
                    <a:pt x="22" y="27"/>
                  </a:cubicBezTo>
                  <a:cubicBezTo>
                    <a:pt x="20" y="27"/>
                    <a:pt x="19" y="27"/>
                    <a:pt x="19" y="25"/>
                  </a:cubicBezTo>
                  <a:cubicBezTo>
                    <a:pt x="19" y="25"/>
                    <a:pt x="20" y="24"/>
                    <a:pt x="21" y="24"/>
                  </a:cubicBezTo>
                  <a:cubicBezTo>
                    <a:pt x="55" y="22"/>
                    <a:pt x="55" y="22"/>
                    <a:pt x="55" y="22"/>
                  </a:cubicBezTo>
                  <a:cubicBezTo>
                    <a:pt x="56" y="22"/>
                    <a:pt x="57" y="23"/>
                    <a:pt x="57" y="24"/>
                  </a:cubicBezTo>
                  <a:cubicBezTo>
                    <a:pt x="57" y="25"/>
                    <a:pt x="56" y="25"/>
                    <a:pt x="54" y="25"/>
                  </a:cubicBezTo>
                  <a:cubicBezTo>
                    <a:pt x="44" y="26"/>
                    <a:pt x="39" y="32"/>
                    <a:pt x="39" y="40"/>
                  </a:cubicBezTo>
                  <a:cubicBezTo>
                    <a:pt x="40" y="43"/>
                    <a:pt x="40" y="43"/>
                    <a:pt x="40" y="43"/>
                  </a:cubicBezTo>
                  <a:cubicBezTo>
                    <a:pt x="68" y="42"/>
                    <a:pt x="68" y="42"/>
                    <a:pt x="68" y="42"/>
                  </a:cubicBezTo>
                  <a:cubicBezTo>
                    <a:pt x="73" y="41"/>
                    <a:pt x="76" y="39"/>
                    <a:pt x="76" y="32"/>
                  </a:cubicBezTo>
                  <a:cubicBezTo>
                    <a:pt x="75" y="14"/>
                    <a:pt x="62" y="5"/>
                    <a:pt x="50" y="2"/>
                  </a:cubicBezTo>
                  <a:cubicBezTo>
                    <a:pt x="48" y="2"/>
                    <a:pt x="47" y="2"/>
                    <a:pt x="47" y="1"/>
                  </a:cubicBezTo>
                  <a:cubicBezTo>
                    <a:pt x="47" y="0"/>
                    <a:pt x="48" y="0"/>
                    <a:pt x="48" y="0"/>
                  </a:cubicBezTo>
                  <a:cubicBezTo>
                    <a:pt x="49" y="0"/>
                    <a:pt x="50" y="0"/>
                    <a:pt x="52" y="0"/>
                  </a:cubicBezTo>
                  <a:cubicBezTo>
                    <a:pt x="77" y="4"/>
                    <a:pt x="77" y="4"/>
                    <a:pt x="77" y="4"/>
                  </a:cubicBezTo>
                  <a:cubicBezTo>
                    <a:pt x="77" y="19"/>
                    <a:pt x="78" y="34"/>
                    <a:pt x="79" y="49"/>
                  </a:cubicBezTo>
                  <a:cubicBezTo>
                    <a:pt x="79" y="54"/>
                    <a:pt x="80" y="59"/>
                    <a:pt x="80" y="65"/>
                  </a:cubicBezTo>
                  <a:cubicBezTo>
                    <a:pt x="80" y="67"/>
                    <a:pt x="79" y="67"/>
                    <a:pt x="78" y="67"/>
                  </a:cubicBezTo>
                  <a:cubicBezTo>
                    <a:pt x="75" y="68"/>
                    <a:pt x="79" y="58"/>
                    <a:pt x="70" y="58"/>
                  </a:cubicBezTo>
                  <a:lnTo>
                    <a:pt x="12"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1" name="Freeform 18">
              <a:extLst>
                <a:ext uri="{FF2B5EF4-FFF2-40B4-BE49-F238E27FC236}">
                  <a16:creationId xmlns:a16="http://schemas.microsoft.com/office/drawing/2014/main" id="{40B65028-624F-96B3-6CFA-96DDE3BD4073}"/>
                </a:ext>
              </a:extLst>
            </p:cNvPr>
            <p:cNvSpPr/>
            <p:nvPr/>
          </p:nvSpPr>
          <p:spPr bwMode="auto">
            <a:xfrm>
              <a:off x="1831063" y="1481433"/>
              <a:ext cx="633227" cy="662010"/>
            </a:xfrm>
            <a:custGeom>
              <a:avLst/>
              <a:gdLst>
                <a:gd name="T0" fmla="*/ 2147483647 w 93"/>
                <a:gd name="T1" fmla="*/ 2147483647 h 97"/>
                <a:gd name="T2" fmla="*/ 2147483647 w 93"/>
                <a:gd name="T3" fmla="*/ 2147483647 h 97"/>
                <a:gd name="T4" fmla="*/ 2147483647 w 93"/>
                <a:gd name="T5" fmla="*/ 2147483647 h 97"/>
                <a:gd name="T6" fmla="*/ 2147483647 w 93"/>
                <a:gd name="T7" fmla="*/ 2147483647 h 97"/>
                <a:gd name="T8" fmla="*/ 2147483647 w 93"/>
                <a:gd name="T9" fmla="*/ 2147483647 h 97"/>
                <a:gd name="T10" fmla="*/ 2147483647 w 93"/>
                <a:gd name="T11" fmla="*/ 2147483647 h 97"/>
                <a:gd name="T12" fmla="*/ 2147483647 w 93"/>
                <a:gd name="T13" fmla="*/ 2147483647 h 97"/>
                <a:gd name="T14" fmla="*/ 2147483647 w 93"/>
                <a:gd name="T15" fmla="*/ 2147483647 h 97"/>
                <a:gd name="T16" fmla="*/ 2147483647 w 93"/>
                <a:gd name="T17" fmla="*/ 2147483647 h 97"/>
                <a:gd name="T18" fmla="*/ 602695941 w 93"/>
                <a:gd name="T19" fmla="*/ 2147483647 h 97"/>
                <a:gd name="T20" fmla="*/ 139085254 w 93"/>
                <a:gd name="T21" fmla="*/ 2147483647 h 97"/>
                <a:gd name="T22" fmla="*/ 46361747 w 93"/>
                <a:gd name="T23" fmla="*/ 2147483647 h 97"/>
                <a:gd name="T24" fmla="*/ 46361747 w 93"/>
                <a:gd name="T25" fmla="*/ 2147483647 h 97"/>
                <a:gd name="T26" fmla="*/ 139085254 w 93"/>
                <a:gd name="T27" fmla="*/ 2147483647 h 97"/>
                <a:gd name="T28" fmla="*/ 278163699 w 93"/>
                <a:gd name="T29" fmla="*/ 2147483647 h 97"/>
                <a:gd name="T30" fmla="*/ 2147483647 w 93"/>
                <a:gd name="T31" fmla="*/ 1211041555 h 97"/>
                <a:gd name="T32" fmla="*/ 2147483647 w 93"/>
                <a:gd name="T33" fmla="*/ 1211041555 h 97"/>
                <a:gd name="T34" fmla="*/ 1483555475 w 93"/>
                <a:gd name="T35" fmla="*/ 884991282 h 97"/>
                <a:gd name="T36" fmla="*/ 741774333 w 93"/>
                <a:gd name="T37" fmla="*/ 1071302891 h 97"/>
                <a:gd name="T38" fmla="*/ 602695941 w 93"/>
                <a:gd name="T39" fmla="*/ 1304200665 h 97"/>
                <a:gd name="T40" fmla="*/ 556334208 w 93"/>
                <a:gd name="T41" fmla="*/ 1211041555 h 97"/>
                <a:gd name="T42" fmla="*/ 695412600 w 93"/>
                <a:gd name="T43" fmla="*/ 652100333 h 97"/>
                <a:gd name="T44" fmla="*/ 834497800 w 93"/>
                <a:gd name="T45" fmla="*/ 46579568 h 97"/>
                <a:gd name="T46" fmla="*/ 880859534 w 93"/>
                <a:gd name="T47" fmla="*/ 0 h 97"/>
                <a:gd name="T48" fmla="*/ 927221480 w 93"/>
                <a:gd name="T49" fmla="*/ 279470611 h 97"/>
                <a:gd name="T50" fmla="*/ 1483555475 w 93"/>
                <a:gd name="T51" fmla="*/ 745259443 h 97"/>
                <a:gd name="T52" fmla="*/ 2147483647 w 93"/>
                <a:gd name="T53" fmla="*/ 1350780220 h 97"/>
                <a:gd name="T54" fmla="*/ 2147483647 w 93"/>
                <a:gd name="T55" fmla="*/ 1443932505 h 97"/>
                <a:gd name="T56" fmla="*/ 2147483647 w 93"/>
                <a:gd name="T57" fmla="*/ 1537091615 h 97"/>
                <a:gd name="T58" fmla="*/ 788136067 w 93"/>
                <a:gd name="T59" fmla="*/ 2147483647 h 97"/>
                <a:gd name="T60" fmla="*/ 788136067 w 93"/>
                <a:gd name="T61" fmla="*/ 2147483647 h 97"/>
                <a:gd name="T62" fmla="*/ 2147483647 w 93"/>
                <a:gd name="T63" fmla="*/ 2147483647 h 9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97"/>
                <a:gd name="T98" fmla="*/ 93 w 93"/>
                <a:gd name="T99" fmla="*/ 97 h 9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97">
                  <a:moveTo>
                    <a:pt x="62" y="78"/>
                  </a:moveTo>
                  <a:cubicBezTo>
                    <a:pt x="71" y="80"/>
                    <a:pt x="75" y="77"/>
                    <a:pt x="77" y="74"/>
                  </a:cubicBezTo>
                  <a:cubicBezTo>
                    <a:pt x="79" y="71"/>
                    <a:pt x="79" y="68"/>
                    <a:pt x="81" y="69"/>
                  </a:cubicBezTo>
                  <a:cubicBezTo>
                    <a:pt x="81" y="69"/>
                    <a:pt x="82" y="69"/>
                    <a:pt x="81" y="70"/>
                  </a:cubicBezTo>
                  <a:cubicBezTo>
                    <a:pt x="81" y="74"/>
                    <a:pt x="79" y="78"/>
                    <a:pt x="79" y="83"/>
                  </a:cubicBezTo>
                  <a:cubicBezTo>
                    <a:pt x="78" y="87"/>
                    <a:pt x="77" y="92"/>
                    <a:pt x="76" y="96"/>
                  </a:cubicBezTo>
                  <a:cubicBezTo>
                    <a:pt x="76" y="97"/>
                    <a:pt x="75" y="97"/>
                    <a:pt x="74" y="97"/>
                  </a:cubicBezTo>
                  <a:cubicBezTo>
                    <a:pt x="73" y="96"/>
                    <a:pt x="74" y="94"/>
                    <a:pt x="74" y="90"/>
                  </a:cubicBezTo>
                  <a:cubicBezTo>
                    <a:pt x="73" y="87"/>
                    <a:pt x="70" y="82"/>
                    <a:pt x="61" y="80"/>
                  </a:cubicBezTo>
                  <a:cubicBezTo>
                    <a:pt x="13" y="70"/>
                    <a:pt x="13" y="70"/>
                    <a:pt x="13" y="70"/>
                  </a:cubicBezTo>
                  <a:cubicBezTo>
                    <a:pt x="7" y="72"/>
                    <a:pt x="5" y="75"/>
                    <a:pt x="3" y="79"/>
                  </a:cubicBezTo>
                  <a:cubicBezTo>
                    <a:pt x="3" y="80"/>
                    <a:pt x="3" y="81"/>
                    <a:pt x="1" y="81"/>
                  </a:cubicBezTo>
                  <a:cubicBezTo>
                    <a:pt x="1" y="81"/>
                    <a:pt x="0" y="80"/>
                    <a:pt x="1" y="79"/>
                  </a:cubicBezTo>
                  <a:cubicBezTo>
                    <a:pt x="1" y="75"/>
                    <a:pt x="2" y="71"/>
                    <a:pt x="3" y="67"/>
                  </a:cubicBezTo>
                  <a:cubicBezTo>
                    <a:pt x="6" y="55"/>
                    <a:pt x="6" y="55"/>
                    <a:pt x="6" y="55"/>
                  </a:cubicBezTo>
                  <a:cubicBezTo>
                    <a:pt x="64" y="26"/>
                    <a:pt x="64" y="26"/>
                    <a:pt x="64" y="26"/>
                  </a:cubicBezTo>
                  <a:cubicBezTo>
                    <a:pt x="65" y="26"/>
                    <a:pt x="65" y="26"/>
                    <a:pt x="65" y="26"/>
                  </a:cubicBezTo>
                  <a:cubicBezTo>
                    <a:pt x="32" y="19"/>
                    <a:pt x="32" y="19"/>
                    <a:pt x="32" y="19"/>
                  </a:cubicBezTo>
                  <a:cubicBezTo>
                    <a:pt x="23" y="17"/>
                    <a:pt x="19" y="20"/>
                    <a:pt x="16" y="23"/>
                  </a:cubicBezTo>
                  <a:cubicBezTo>
                    <a:pt x="14" y="25"/>
                    <a:pt x="15" y="29"/>
                    <a:pt x="13" y="28"/>
                  </a:cubicBezTo>
                  <a:cubicBezTo>
                    <a:pt x="12" y="28"/>
                    <a:pt x="12" y="28"/>
                    <a:pt x="12" y="26"/>
                  </a:cubicBezTo>
                  <a:cubicBezTo>
                    <a:pt x="13" y="23"/>
                    <a:pt x="14" y="18"/>
                    <a:pt x="15" y="14"/>
                  </a:cubicBezTo>
                  <a:cubicBezTo>
                    <a:pt x="16" y="9"/>
                    <a:pt x="17" y="5"/>
                    <a:pt x="18" y="1"/>
                  </a:cubicBezTo>
                  <a:cubicBezTo>
                    <a:pt x="18" y="0"/>
                    <a:pt x="19" y="0"/>
                    <a:pt x="19" y="0"/>
                  </a:cubicBezTo>
                  <a:cubicBezTo>
                    <a:pt x="21" y="0"/>
                    <a:pt x="19" y="3"/>
                    <a:pt x="20" y="6"/>
                  </a:cubicBezTo>
                  <a:cubicBezTo>
                    <a:pt x="21" y="10"/>
                    <a:pt x="24" y="14"/>
                    <a:pt x="32" y="16"/>
                  </a:cubicBezTo>
                  <a:cubicBezTo>
                    <a:pt x="89" y="29"/>
                    <a:pt x="89" y="29"/>
                    <a:pt x="89" y="29"/>
                  </a:cubicBezTo>
                  <a:cubicBezTo>
                    <a:pt x="91" y="29"/>
                    <a:pt x="93" y="30"/>
                    <a:pt x="93" y="31"/>
                  </a:cubicBezTo>
                  <a:cubicBezTo>
                    <a:pt x="93" y="31"/>
                    <a:pt x="91" y="32"/>
                    <a:pt x="90" y="33"/>
                  </a:cubicBezTo>
                  <a:cubicBezTo>
                    <a:pt x="17" y="68"/>
                    <a:pt x="17" y="68"/>
                    <a:pt x="17" y="68"/>
                  </a:cubicBezTo>
                  <a:cubicBezTo>
                    <a:pt x="17" y="68"/>
                    <a:pt x="17" y="68"/>
                    <a:pt x="17" y="68"/>
                  </a:cubicBezTo>
                  <a:lnTo>
                    <a:pt x="62" y="78"/>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2" name="Freeform 19">
              <a:extLst>
                <a:ext uri="{FF2B5EF4-FFF2-40B4-BE49-F238E27FC236}">
                  <a16:creationId xmlns:a16="http://schemas.microsoft.com/office/drawing/2014/main" id="{82B938C4-2C96-E9AA-6AEB-BBA573D40E98}"/>
                </a:ext>
              </a:extLst>
            </p:cNvPr>
            <p:cNvSpPr/>
            <p:nvPr/>
          </p:nvSpPr>
          <p:spPr bwMode="auto">
            <a:xfrm>
              <a:off x="2026788" y="992122"/>
              <a:ext cx="607323" cy="604444"/>
            </a:xfrm>
            <a:custGeom>
              <a:avLst/>
              <a:gdLst>
                <a:gd name="T0" fmla="*/ 2147483647 w 89"/>
                <a:gd name="T1" fmla="*/ 2147483647 h 89"/>
                <a:gd name="T2" fmla="*/ 2147483647 w 89"/>
                <a:gd name="T3" fmla="*/ 1522112142 h 89"/>
                <a:gd name="T4" fmla="*/ 2147483647 w 89"/>
                <a:gd name="T5" fmla="*/ 968618207 h 89"/>
                <a:gd name="T6" fmla="*/ 2147483647 w 89"/>
                <a:gd name="T7" fmla="*/ 968618207 h 89"/>
                <a:gd name="T8" fmla="*/ 2147483647 w 89"/>
                <a:gd name="T9" fmla="*/ 1060867196 h 89"/>
                <a:gd name="T10" fmla="*/ 2147483647 w 89"/>
                <a:gd name="T11" fmla="*/ 1752731219 h 89"/>
                <a:gd name="T12" fmla="*/ 2147483647 w 89"/>
                <a:gd name="T13" fmla="*/ 2147483647 h 89"/>
                <a:gd name="T14" fmla="*/ 2147483647 w 89"/>
                <a:gd name="T15" fmla="*/ 2147483647 h 89"/>
                <a:gd name="T16" fmla="*/ 2147483647 w 89"/>
                <a:gd name="T17" fmla="*/ 2147483647 h 89"/>
                <a:gd name="T18" fmla="*/ 2147483647 w 89"/>
                <a:gd name="T19" fmla="*/ 2147483647 h 89"/>
                <a:gd name="T20" fmla="*/ 745041978 w 89"/>
                <a:gd name="T21" fmla="*/ 830241115 h 89"/>
                <a:gd name="T22" fmla="*/ 605344088 w 89"/>
                <a:gd name="T23" fmla="*/ 1106988295 h 89"/>
                <a:gd name="T24" fmla="*/ 651910051 w 89"/>
                <a:gd name="T25" fmla="*/ 2147483647 h 89"/>
                <a:gd name="T26" fmla="*/ 977865184 w 89"/>
                <a:gd name="T27" fmla="*/ 2147483647 h 89"/>
                <a:gd name="T28" fmla="*/ 884733044 w 89"/>
                <a:gd name="T29" fmla="*/ 2147483647 h 89"/>
                <a:gd name="T30" fmla="*/ 791607941 w 89"/>
                <a:gd name="T31" fmla="*/ 2147483647 h 89"/>
                <a:gd name="T32" fmla="*/ 0 w 89"/>
                <a:gd name="T33" fmla="*/ 2147483647 h 89"/>
                <a:gd name="T34" fmla="*/ 512212161 w 89"/>
                <a:gd name="T35" fmla="*/ 1106988295 h 89"/>
                <a:gd name="T36" fmla="*/ 977865184 w 89"/>
                <a:gd name="T37" fmla="*/ 46127904 h 89"/>
                <a:gd name="T38" fmla="*/ 1070997110 w 89"/>
                <a:gd name="T39" fmla="*/ 0 h 89"/>
                <a:gd name="T40" fmla="*/ 1164122213 w 89"/>
                <a:gd name="T41" fmla="*/ 138376933 h 89"/>
                <a:gd name="T42" fmla="*/ 2147483647 w 89"/>
                <a:gd name="T43" fmla="*/ 2147483647 h 89"/>
                <a:gd name="T44" fmla="*/ 2147483647 w 89"/>
                <a:gd name="T45" fmla="*/ 2147483647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9"/>
                <a:gd name="T70" fmla="*/ 0 h 89"/>
                <a:gd name="T71" fmla="*/ 89 w 89"/>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9" h="89">
                  <a:moveTo>
                    <a:pt x="75" y="62"/>
                  </a:moveTo>
                  <a:cubicBezTo>
                    <a:pt x="80" y="50"/>
                    <a:pt x="78" y="40"/>
                    <a:pt x="74" y="33"/>
                  </a:cubicBezTo>
                  <a:cubicBezTo>
                    <a:pt x="70" y="25"/>
                    <a:pt x="64" y="23"/>
                    <a:pt x="64" y="21"/>
                  </a:cubicBezTo>
                  <a:cubicBezTo>
                    <a:pt x="65" y="21"/>
                    <a:pt x="65" y="20"/>
                    <a:pt x="66" y="21"/>
                  </a:cubicBezTo>
                  <a:cubicBezTo>
                    <a:pt x="67" y="21"/>
                    <a:pt x="68" y="22"/>
                    <a:pt x="70" y="23"/>
                  </a:cubicBezTo>
                  <a:cubicBezTo>
                    <a:pt x="89" y="38"/>
                    <a:pt x="89" y="38"/>
                    <a:pt x="89" y="38"/>
                  </a:cubicBezTo>
                  <a:cubicBezTo>
                    <a:pt x="85" y="46"/>
                    <a:pt x="81" y="54"/>
                    <a:pt x="77" y="62"/>
                  </a:cubicBezTo>
                  <a:cubicBezTo>
                    <a:pt x="73" y="71"/>
                    <a:pt x="70" y="79"/>
                    <a:pt x="66" y="88"/>
                  </a:cubicBezTo>
                  <a:cubicBezTo>
                    <a:pt x="65" y="89"/>
                    <a:pt x="65" y="89"/>
                    <a:pt x="64" y="89"/>
                  </a:cubicBezTo>
                  <a:cubicBezTo>
                    <a:pt x="64" y="88"/>
                    <a:pt x="63" y="88"/>
                    <a:pt x="62" y="86"/>
                  </a:cubicBezTo>
                  <a:cubicBezTo>
                    <a:pt x="16" y="18"/>
                    <a:pt x="16" y="18"/>
                    <a:pt x="16" y="18"/>
                  </a:cubicBezTo>
                  <a:cubicBezTo>
                    <a:pt x="13" y="24"/>
                    <a:pt x="13" y="24"/>
                    <a:pt x="13" y="24"/>
                  </a:cubicBezTo>
                  <a:cubicBezTo>
                    <a:pt x="8" y="36"/>
                    <a:pt x="9" y="45"/>
                    <a:pt x="14" y="53"/>
                  </a:cubicBezTo>
                  <a:cubicBezTo>
                    <a:pt x="20" y="61"/>
                    <a:pt x="21" y="61"/>
                    <a:pt x="21" y="62"/>
                  </a:cubicBezTo>
                  <a:cubicBezTo>
                    <a:pt x="20" y="63"/>
                    <a:pt x="20" y="63"/>
                    <a:pt x="19" y="63"/>
                  </a:cubicBezTo>
                  <a:cubicBezTo>
                    <a:pt x="19" y="63"/>
                    <a:pt x="18" y="62"/>
                    <a:pt x="17" y="61"/>
                  </a:cubicBezTo>
                  <a:cubicBezTo>
                    <a:pt x="0" y="47"/>
                    <a:pt x="0" y="47"/>
                    <a:pt x="0" y="47"/>
                  </a:cubicBezTo>
                  <a:cubicBezTo>
                    <a:pt x="3" y="39"/>
                    <a:pt x="7" y="32"/>
                    <a:pt x="11" y="24"/>
                  </a:cubicBezTo>
                  <a:cubicBezTo>
                    <a:pt x="14" y="17"/>
                    <a:pt x="17" y="9"/>
                    <a:pt x="21" y="1"/>
                  </a:cubicBezTo>
                  <a:cubicBezTo>
                    <a:pt x="22" y="0"/>
                    <a:pt x="22" y="0"/>
                    <a:pt x="23" y="0"/>
                  </a:cubicBezTo>
                  <a:cubicBezTo>
                    <a:pt x="23" y="0"/>
                    <a:pt x="24" y="2"/>
                    <a:pt x="25" y="3"/>
                  </a:cubicBezTo>
                  <a:cubicBezTo>
                    <a:pt x="71" y="70"/>
                    <a:pt x="71" y="70"/>
                    <a:pt x="71" y="70"/>
                  </a:cubicBezTo>
                  <a:lnTo>
                    <a:pt x="75"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3" name="Freeform 20">
              <a:extLst>
                <a:ext uri="{FF2B5EF4-FFF2-40B4-BE49-F238E27FC236}">
                  <a16:creationId xmlns:a16="http://schemas.microsoft.com/office/drawing/2014/main" id="{E35FFCE0-3F10-B27D-7A1A-97369BD86364}"/>
                </a:ext>
              </a:extLst>
            </p:cNvPr>
            <p:cNvSpPr/>
            <p:nvPr/>
          </p:nvSpPr>
          <p:spPr bwMode="auto">
            <a:xfrm>
              <a:off x="2259931" y="404947"/>
              <a:ext cx="756995" cy="762750"/>
            </a:xfrm>
            <a:custGeom>
              <a:avLst/>
              <a:gdLst>
                <a:gd name="T0" fmla="*/ 604620819 w 111"/>
                <a:gd name="T1" fmla="*/ 2147483647 h 112"/>
                <a:gd name="T2" fmla="*/ 46510864 w 111"/>
                <a:gd name="T3" fmla="*/ 2147483647 h 112"/>
                <a:gd name="T4" fmla="*/ 93021729 w 111"/>
                <a:gd name="T5" fmla="*/ 2147483647 h 112"/>
                <a:gd name="T6" fmla="*/ 558109968 w 111"/>
                <a:gd name="T7" fmla="*/ 2147483647 h 112"/>
                <a:gd name="T8" fmla="*/ 976694202 w 111"/>
                <a:gd name="T9" fmla="*/ 1716051253 h 112"/>
                <a:gd name="T10" fmla="*/ 1116226756 w 111"/>
                <a:gd name="T11" fmla="*/ 1669673341 h 112"/>
                <a:gd name="T12" fmla="*/ 1116226756 w 111"/>
                <a:gd name="T13" fmla="*/ 2147483647 h 112"/>
                <a:gd name="T14" fmla="*/ 2046410107 w 111"/>
                <a:gd name="T15" fmla="*/ 2147483647 h 112"/>
                <a:gd name="T16" fmla="*/ 2147483647 w 111"/>
                <a:gd name="T17" fmla="*/ 1947948046 h 112"/>
                <a:gd name="T18" fmla="*/ 1953395224 w 111"/>
                <a:gd name="T19" fmla="*/ 1205873796 h 112"/>
                <a:gd name="T20" fmla="*/ 1395278223 w 111"/>
                <a:gd name="T21" fmla="*/ 1345014340 h 112"/>
                <a:gd name="T22" fmla="*/ 1395278223 w 111"/>
                <a:gd name="T23" fmla="*/ 1205873796 h 112"/>
                <a:gd name="T24" fmla="*/ 1860373522 w 111"/>
                <a:gd name="T25" fmla="*/ 649318214 h 112"/>
                <a:gd name="T26" fmla="*/ 2147483647 w 111"/>
                <a:gd name="T27" fmla="*/ 46377925 h 112"/>
                <a:gd name="T28" fmla="*/ 2147483647 w 111"/>
                <a:gd name="T29" fmla="*/ 0 h 112"/>
                <a:gd name="T30" fmla="*/ 2147483647 w 111"/>
                <a:gd name="T31" fmla="*/ 602933493 h 112"/>
                <a:gd name="T32" fmla="*/ 2147483647 w 111"/>
                <a:gd name="T33" fmla="*/ 2147483647 h 112"/>
                <a:gd name="T34" fmla="*/ 2147483647 w 111"/>
                <a:gd name="T35" fmla="*/ 2147483647 h 112"/>
                <a:gd name="T36" fmla="*/ 2147483647 w 111"/>
                <a:gd name="T37" fmla="*/ 2147483647 h 112"/>
                <a:gd name="T38" fmla="*/ 2147483647 w 111"/>
                <a:gd name="T39" fmla="*/ 2147483647 h 112"/>
                <a:gd name="T40" fmla="*/ 2147483647 w 111"/>
                <a:gd name="T41" fmla="*/ 2147483647 h 112"/>
                <a:gd name="T42" fmla="*/ 2147483647 w 111"/>
                <a:gd name="T43" fmla="*/ 2147483647 h 112"/>
                <a:gd name="T44" fmla="*/ 2147483647 w 111"/>
                <a:gd name="T45" fmla="*/ 2147483647 h 112"/>
                <a:gd name="T46" fmla="*/ 2147483647 w 111"/>
                <a:gd name="T47" fmla="*/ 2040710679 h 112"/>
                <a:gd name="T48" fmla="*/ 2139431809 w 111"/>
                <a:gd name="T49" fmla="*/ 2147483647 h 112"/>
                <a:gd name="T50" fmla="*/ 2147483647 w 111"/>
                <a:gd name="T51" fmla="*/ 2147483647 h 112"/>
                <a:gd name="T52" fmla="*/ 2147483647 w 111"/>
                <a:gd name="T53" fmla="*/ 2147483647 h 112"/>
                <a:gd name="T54" fmla="*/ 2147483647 w 111"/>
                <a:gd name="T55" fmla="*/ 2147483647 h 112"/>
                <a:gd name="T56" fmla="*/ 2147483647 w 111"/>
                <a:gd name="T57" fmla="*/ 2147483647 h 112"/>
                <a:gd name="T58" fmla="*/ 2147483647 w 111"/>
                <a:gd name="T59" fmla="*/ 2147483647 h 112"/>
                <a:gd name="T60" fmla="*/ 2147483647 w 111"/>
                <a:gd name="T61" fmla="*/ 2147483647 h 112"/>
                <a:gd name="T62" fmla="*/ 2147483647 w 111"/>
                <a:gd name="T63" fmla="*/ 2147483647 h 112"/>
                <a:gd name="T64" fmla="*/ 604620819 w 111"/>
                <a:gd name="T65" fmla="*/ 2147483647 h 11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11"/>
                <a:gd name="T100" fmla="*/ 0 h 112"/>
                <a:gd name="T101" fmla="*/ 111 w 111"/>
                <a:gd name="T102" fmla="*/ 112 h 11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11" h="112">
                  <a:moveTo>
                    <a:pt x="13" y="62"/>
                  </a:moveTo>
                  <a:cubicBezTo>
                    <a:pt x="6" y="56"/>
                    <a:pt x="4" y="67"/>
                    <a:pt x="1" y="65"/>
                  </a:cubicBezTo>
                  <a:cubicBezTo>
                    <a:pt x="1" y="64"/>
                    <a:pt x="0" y="63"/>
                    <a:pt x="2" y="62"/>
                  </a:cubicBezTo>
                  <a:cubicBezTo>
                    <a:pt x="5" y="57"/>
                    <a:pt x="9" y="53"/>
                    <a:pt x="12" y="50"/>
                  </a:cubicBezTo>
                  <a:cubicBezTo>
                    <a:pt x="14" y="46"/>
                    <a:pt x="18" y="42"/>
                    <a:pt x="21" y="37"/>
                  </a:cubicBezTo>
                  <a:cubicBezTo>
                    <a:pt x="22" y="36"/>
                    <a:pt x="23" y="36"/>
                    <a:pt x="24" y="36"/>
                  </a:cubicBezTo>
                  <a:cubicBezTo>
                    <a:pt x="26" y="38"/>
                    <a:pt x="17" y="43"/>
                    <a:pt x="24" y="49"/>
                  </a:cubicBezTo>
                  <a:cubicBezTo>
                    <a:pt x="44" y="65"/>
                    <a:pt x="44" y="65"/>
                    <a:pt x="44" y="65"/>
                  </a:cubicBezTo>
                  <a:cubicBezTo>
                    <a:pt x="63" y="42"/>
                    <a:pt x="63" y="42"/>
                    <a:pt x="63" y="42"/>
                  </a:cubicBezTo>
                  <a:cubicBezTo>
                    <a:pt x="42" y="26"/>
                    <a:pt x="42" y="26"/>
                    <a:pt x="42" y="26"/>
                  </a:cubicBezTo>
                  <a:cubicBezTo>
                    <a:pt x="35" y="20"/>
                    <a:pt x="33" y="31"/>
                    <a:pt x="30" y="29"/>
                  </a:cubicBezTo>
                  <a:cubicBezTo>
                    <a:pt x="29" y="28"/>
                    <a:pt x="29" y="27"/>
                    <a:pt x="30" y="26"/>
                  </a:cubicBezTo>
                  <a:cubicBezTo>
                    <a:pt x="34" y="21"/>
                    <a:pt x="38" y="17"/>
                    <a:pt x="40" y="14"/>
                  </a:cubicBezTo>
                  <a:cubicBezTo>
                    <a:pt x="43" y="10"/>
                    <a:pt x="46" y="6"/>
                    <a:pt x="50" y="1"/>
                  </a:cubicBezTo>
                  <a:cubicBezTo>
                    <a:pt x="51" y="0"/>
                    <a:pt x="52" y="0"/>
                    <a:pt x="53" y="0"/>
                  </a:cubicBezTo>
                  <a:cubicBezTo>
                    <a:pt x="55" y="2"/>
                    <a:pt x="46" y="7"/>
                    <a:pt x="53" y="13"/>
                  </a:cubicBezTo>
                  <a:cubicBezTo>
                    <a:pt x="98" y="50"/>
                    <a:pt x="98" y="50"/>
                    <a:pt x="98" y="50"/>
                  </a:cubicBezTo>
                  <a:cubicBezTo>
                    <a:pt x="105" y="55"/>
                    <a:pt x="108" y="45"/>
                    <a:pt x="111" y="47"/>
                  </a:cubicBezTo>
                  <a:cubicBezTo>
                    <a:pt x="111" y="47"/>
                    <a:pt x="111" y="48"/>
                    <a:pt x="110" y="50"/>
                  </a:cubicBezTo>
                  <a:cubicBezTo>
                    <a:pt x="107" y="54"/>
                    <a:pt x="103" y="58"/>
                    <a:pt x="100" y="62"/>
                  </a:cubicBezTo>
                  <a:cubicBezTo>
                    <a:pt x="97" y="65"/>
                    <a:pt x="94" y="70"/>
                    <a:pt x="91" y="74"/>
                  </a:cubicBezTo>
                  <a:cubicBezTo>
                    <a:pt x="89" y="76"/>
                    <a:pt x="89" y="76"/>
                    <a:pt x="88" y="75"/>
                  </a:cubicBezTo>
                  <a:cubicBezTo>
                    <a:pt x="86" y="73"/>
                    <a:pt x="95" y="68"/>
                    <a:pt x="88" y="62"/>
                  </a:cubicBezTo>
                  <a:cubicBezTo>
                    <a:pt x="65" y="44"/>
                    <a:pt x="65" y="44"/>
                    <a:pt x="65" y="44"/>
                  </a:cubicBezTo>
                  <a:cubicBezTo>
                    <a:pt x="46" y="67"/>
                    <a:pt x="46" y="67"/>
                    <a:pt x="46" y="67"/>
                  </a:cubicBezTo>
                  <a:cubicBezTo>
                    <a:pt x="69" y="86"/>
                    <a:pt x="69" y="86"/>
                    <a:pt x="69" y="86"/>
                  </a:cubicBezTo>
                  <a:cubicBezTo>
                    <a:pt x="77" y="91"/>
                    <a:pt x="79" y="81"/>
                    <a:pt x="82" y="83"/>
                  </a:cubicBezTo>
                  <a:cubicBezTo>
                    <a:pt x="82" y="83"/>
                    <a:pt x="83" y="84"/>
                    <a:pt x="81" y="86"/>
                  </a:cubicBezTo>
                  <a:cubicBezTo>
                    <a:pt x="78" y="90"/>
                    <a:pt x="74" y="94"/>
                    <a:pt x="71" y="98"/>
                  </a:cubicBezTo>
                  <a:cubicBezTo>
                    <a:pt x="69" y="101"/>
                    <a:pt x="65" y="106"/>
                    <a:pt x="62" y="110"/>
                  </a:cubicBezTo>
                  <a:cubicBezTo>
                    <a:pt x="61" y="112"/>
                    <a:pt x="60" y="112"/>
                    <a:pt x="59" y="111"/>
                  </a:cubicBezTo>
                  <a:cubicBezTo>
                    <a:pt x="57" y="109"/>
                    <a:pt x="66" y="104"/>
                    <a:pt x="59" y="98"/>
                  </a:cubicBezTo>
                  <a:lnTo>
                    <a:pt x="13"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4" name="Freeform 21">
              <a:extLst>
                <a:ext uri="{FF2B5EF4-FFF2-40B4-BE49-F238E27FC236}">
                  <a16:creationId xmlns:a16="http://schemas.microsoft.com/office/drawing/2014/main" id="{2A4AD35F-98D7-2E3C-A223-03AE991089FB}"/>
                </a:ext>
              </a:extLst>
            </p:cNvPr>
            <p:cNvSpPr/>
            <p:nvPr/>
          </p:nvSpPr>
          <p:spPr bwMode="auto">
            <a:xfrm>
              <a:off x="2798173" y="1985"/>
              <a:ext cx="656253" cy="662010"/>
            </a:xfrm>
            <a:custGeom>
              <a:avLst/>
              <a:gdLst>
                <a:gd name="T0" fmla="*/ 607498891 w 96"/>
                <a:gd name="T1" fmla="*/ 1676823455 h 97"/>
                <a:gd name="T2" fmla="*/ 0 w 96"/>
                <a:gd name="T3" fmla="*/ 1676823455 h 97"/>
                <a:gd name="T4" fmla="*/ 46730681 w 96"/>
                <a:gd name="T5" fmla="*/ 1537091615 h 97"/>
                <a:gd name="T6" fmla="*/ 654229559 w 96"/>
                <a:gd name="T7" fmla="*/ 1117882446 h 97"/>
                <a:gd name="T8" fmla="*/ 2147483647 w 96"/>
                <a:gd name="T9" fmla="*/ 0 h 97"/>
                <a:gd name="T10" fmla="*/ 2147483647 w 96"/>
                <a:gd name="T11" fmla="*/ 652100333 h 97"/>
                <a:gd name="T12" fmla="*/ 2147483647 w 96"/>
                <a:gd name="T13" fmla="*/ 745259443 h 97"/>
                <a:gd name="T14" fmla="*/ 2147483647 w 96"/>
                <a:gd name="T15" fmla="*/ 838411728 h 97"/>
                <a:gd name="T16" fmla="*/ 2147483647 w 96"/>
                <a:gd name="T17" fmla="*/ 605520778 h 97"/>
                <a:gd name="T18" fmla="*/ 1261721614 w 96"/>
                <a:gd name="T19" fmla="*/ 838411728 h 97"/>
                <a:gd name="T20" fmla="*/ 1028068277 w 96"/>
                <a:gd name="T21" fmla="*/ 978150606 h 97"/>
                <a:gd name="T22" fmla="*/ 1915951387 w 96"/>
                <a:gd name="T23" fmla="*/ 2147483647 h 97"/>
                <a:gd name="T24" fmla="*/ 2009412722 w 96"/>
                <a:gd name="T25" fmla="*/ 2142612606 h 97"/>
                <a:gd name="T26" fmla="*/ 2147483647 w 96"/>
                <a:gd name="T27" fmla="*/ 1211041555 h 97"/>
                <a:gd name="T28" fmla="*/ 2147483647 w 96"/>
                <a:gd name="T29" fmla="*/ 1071302891 h 97"/>
                <a:gd name="T30" fmla="*/ 2147483647 w 96"/>
                <a:gd name="T31" fmla="*/ 1117882446 h 97"/>
                <a:gd name="T32" fmla="*/ 2147483647 w 96"/>
                <a:gd name="T33" fmla="*/ 2147483647 h 97"/>
                <a:gd name="T34" fmla="*/ 2147483647 w 96"/>
                <a:gd name="T35" fmla="*/ 2147483647 h 97"/>
                <a:gd name="T36" fmla="*/ 2147483647 w 96"/>
                <a:gd name="T37" fmla="*/ 2147483647 h 97"/>
                <a:gd name="T38" fmla="*/ 2102874057 w 96"/>
                <a:gd name="T39" fmla="*/ 2147483647 h 97"/>
                <a:gd name="T40" fmla="*/ 2009412722 w 96"/>
                <a:gd name="T41" fmla="*/ 2147483647 h 97"/>
                <a:gd name="T42" fmla="*/ 2147483647 w 96"/>
                <a:gd name="T43" fmla="*/ 2147483647 h 97"/>
                <a:gd name="T44" fmla="*/ 2147483647 w 96"/>
                <a:gd name="T45" fmla="*/ 2147483647 h 97"/>
                <a:gd name="T46" fmla="*/ 2147483647 w 96"/>
                <a:gd name="T47" fmla="*/ 1723403010 h 97"/>
                <a:gd name="T48" fmla="*/ 2147483647 w 96"/>
                <a:gd name="T49" fmla="*/ 1537091615 h 97"/>
                <a:gd name="T50" fmla="*/ 2147483647 w 96"/>
                <a:gd name="T51" fmla="*/ 1583671170 h 97"/>
                <a:gd name="T52" fmla="*/ 2147483647 w 96"/>
                <a:gd name="T53" fmla="*/ 1723403010 h 97"/>
                <a:gd name="T54" fmla="*/ 2147483647 w 96"/>
                <a:gd name="T55" fmla="*/ 2147483647 h 97"/>
                <a:gd name="T56" fmla="*/ 2147483647 w 96"/>
                <a:gd name="T57" fmla="*/ 2147483647 h 97"/>
                <a:gd name="T58" fmla="*/ 2147483647 w 96"/>
                <a:gd name="T59" fmla="*/ 2147483647 h 97"/>
                <a:gd name="T60" fmla="*/ 2009412722 w 96"/>
                <a:gd name="T61" fmla="*/ 2147483647 h 97"/>
                <a:gd name="T62" fmla="*/ 2147483647 w 96"/>
                <a:gd name="T63" fmla="*/ 2147483647 h 97"/>
                <a:gd name="T64" fmla="*/ 607498891 w 96"/>
                <a:gd name="T65" fmla="*/ 1676823455 h 9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7"/>
                <a:gd name="T101" fmla="*/ 96 w 96"/>
                <a:gd name="T102" fmla="*/ 97 h 9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7">
                  <a:moveTo>
                    <a:pt x="13" y="36"/>
                  </a:moveTo>
                  <a:cubicBezTo>
                    <a:pt x="7" y="29"/>
                    <a:pt x="2" y="38"/>
                    <a:pt x="0" y="36"/>
                  </a:cubicBezTo>
                  <a:cubicBezTo>
                    <a:pt x="0" y="35"/>
                    <a:pt x="0" y="34"/>
                    <a:pt x="1" y="33"/>
                  </a:cubicBezTo>
                  <a:cubicBezTo>
                    <a:pt x="6" y="30"/>
                    <a:pt x="10" y="27"/>
                    <a:pt x="14" y="24"/>
                  </a:cubicBezTo>
                  <a:cubicBezTo>
                    <a:pt x="25" y="16"/>
                    <a:pt x="36" y="8"/>
                    <a:pt x="47" y="0"/>
                  </a:cubicBezTo>
                  <a:cubicBezTo>
                    <a:pt x="64" y="14"/>
                    <a:pt x="64" y="14"/>
                    <a:pt x="64" y="14"/>
                  </a:cubicBezTo>
                  <a:cubicBezTo>
                    <a:pt x="66" y="16"/>
                    <a:pt x="66" y="16"/>
                    <a:pt x="66" y="16"/>
                  </a:cubicBezTo>
                  <a:cubicBezTo>
                    <a:pt x="67" y="17"/>
                    <a:pt x="67" y="17"/>
                    <a:pt x="66" y="18"/>
                  </a:cubicBezTo>
                  <a:cubicBezTo>
                    <a:pt x="65" y="18"/>
                    <a:pt x="64" y="17"/>
                    <a:pt x="56" y="13"/>
                  </a:cubicBezTo>
                  <a:cubicBezTo>
                    <a:pt x="47" y="9"/>
                    <a:pt x="38" y="10"/>
                    <a:pt x="27" y="18"/>
                  </a:cubicBezTo>
                  <a:cubicBezTo>
                    <a:pt x="22" y="21"/>
                    <a:pt x="22" y="21"/>
                    <a:pt x="22" y="21"/>
                  </a:cubicBezTo>
                  <a:cubicBezTo>
                    <a:pt x="41" y="48"/>
                    <a:pt x="41" y="48"/>
                    <a:pt x="41" y="48"/>
                  </a:cubicBezTo>
                  <a:cubicBezTo>
                    <a:pt x="43" y="46"/>
                    <a:pt x="43" y="46"/>
                    <a:pt x="43" y="46"/>
                  </a:cubicBezTo>
                  <a:cubicBezTo>
                    <a:pt x="50" y="42"/>
                    <a:pt x="51" y="33"/>
                    <a:pt x="47" y="26"/>
                  </a:cubicBezTo>
                  <a:cubicBezTo>
                    <a:pt x="46" y="25"/>
                    <a:pt x="46" y="24"/>
                    <a:pt x="46" y="23"/>
                  </a:cubicBezTo>
                  <a:cubicBezTo>
                    <a:pt x="47" y="23"/>
                    <a:pt x="48" y="23"/>
                    <a:pt x="48" y="24"/>
                  </a:cubicBezTo>
                  <a:cubicBezTo>
                    <a:pt x="68" y="52"/>
                    <a:pt x="68" y="52"/>
                    <a:pt x="68" y="52"/>
                  </a:cubicBezTo>
                  <a:cubicBezTo>
                    <a:pt x="69" y="53"/>
                    <a:pt x="69" y="54"/>
                    <a:pt x="68" y="54"/>
                  </a:cubicBezTo>
                  <a:cubicBezTo>
                    <a:pt x="68" y="55"/>
                    <a:pt x="67" y="54"/>
                    <a:pt x="66" y="53"/>
                  </a:cubicBezTo>
                  <a:cubicBezTo>
                    <a:pt x="59" y="45"/>
                    <a:pt x="52" y="44"/>
                    <a:pt x="45" y="48"/>
                  </a:cubicBezTo>
                  <a:cubicBezTo>
                    <a:pt x="43" y="50"/>
                    <a:pt x="43" y="50"/>
                    <a:pt x="43" y="50"/>
                  </a:cubicBezTo>
                  <a:cubicBezTo>
                    <a:pt x="59" y="73"/>
                    <a:pt x="59" y="73"/>
                    <a:pt x="59" y="73"/>
                  </a:cubicBezTo>
                  <a:cubicBezTo>
                    <a:pt x="62" y="77"/>
                    <a:pt x="66" y="78"/>
                    <a:pt x="72" y="74"/>
                  </a:cubicBezTo>
                  <a:cubicBezTo>
                    <a:pt x="86" y="64"/>
                    <a:pt x="86" y="48"/>
                    <a:pt x="83" y="37"/>
                  </a:cubicBezTo>
                  <a:cubicBezTo>
                    <a:pt x="82" y="35"/>
                    <a:pt x="81" y="34"/>
                    <a:pt x="82" y="33"/>
                  </a:cubicBezTo>
                  <a:cubicBezTo>
                    <a:pt x="83" y="33"/>
                    <a:pt x="83" y="33"/>
                    <a:pt x="84" y="34"/>
                  </a:cubicBezTo>
                  <a:cubicBezTo>
                    <a:pt x="84" y="34"/>
                    <a:pt x="85" y="36"/>
                    <a:pt x="85" y="37"/>
                  </a:cubicBezTo>
                  <a:cubicBezTo>
                    <a:pt x="96" y="60"/>
                    <a:pt x="96" y="60"/>
                    <a:pt x="96" y="60"/>
                  </a:cubicBezTo>
                  <a:cubicBezTo>
                    <a:pt x="84" y="69"/>
                    <a:pt x="71" y="77"/>
                    <a:pt x="59" y="86"/>
                  </a:cubicBezTo>
                  <a:cubicBezTo>
                    <a:pt x="55" y="89"/>
                    <a:pt x="51" y="92"/>
                    <a:pt x="46" y="96"/>
                  </a:cubicBezTo>
                  <a:cubicBezTo>
                    <a:pt x="45" y="97"/>
                    <a:pt x="44" y="97"/>
                    <a:pt x="43" y="96"/>
                  </a:cubicBezTo>
                  <a:cubicBezTo>
                    <a:pt x="41" y="93"/>
                    <a:pt x="52" y="91"/>
                    <a:pt x="47" y="84"/>
                  </a:cubicBezTo>
                  <a:lnTo>
                    <a:pt x="13" y="36"/>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5" name="Freeform 22">
              <a:extLst>
                <a:ext uri="{FF2B5EF4-FFF2-40B4-BE49-F238E27FC236}">
                  <a16:creationId xmlns:a16="http://schemas.microsoft.com/office/drawing/2014/main" id="{FA9E65CE-A75F-072D-8E14-6736472A02CB}"/>
                </a:ext>
              </a:extLst>
            </p:cNvPr>
            <p:cNvSpPr/>
            <p:nvPr/>
          </p:nvSpPr>
          <p:spPr bwMode="auto">
            <a:xfrm>
              <a:off x="3359443" y="-340535"/>
              <a:ext cx="633227" cy="690793"/>
            </a:xfrm>
            <a:custGeom>
              <a:avLst/>
              <a:gdLst>
                <a:gd name="T0" fmla="*/ 1622633867 w 93"/>
                <a:gd name="T1" fmla="*/ 2147483647 h 101"/>
                <a:gd name="T2" fmla="*/ 2147483647 w 93"/>
                <a:gd name="T3" fmla="*/ 2147483647 h 101"/>
                <a:gd name="T4" fmla="*/ 2147483647 w 93"/>
                <a:gd name="T5" fmla="*/ 2147483647 h 101"/>
                <a:gd name="T6" fmla="*/ 2147483647 w 93"/>
                <a:gd name="T7" fmla="*/ 2147483647 h 101"/>
                <a:gd name="T8" fmla="*/ 1854442961 w 93"/>
                <a:gd name="T9" fmla="*/ 2147483647 h 101"/>
                <a:gd name="T10" fmla="*/ 1298108541 w 93"/>
                <a:gd name="T11" fmla="*/ 2147483647 h 101"/>
                <a:gd name="T12" fmla="*/ 1205385073 w 93"/>
                <a:gd name="T13" fmla="*/ 2147483647 h 101"/>
                <a:gd name="T14" fmla="*/ 1437193742 w 93"/>
                <a:gd name="T15" fmla="*/ 2147483647 h 101"/>
                <a:gd name="T16" fmla="*/ 1529910400 w 93"/>
                <a:gd name="T17" fmla="*/ 2147483647 h 101"/>
                <a:gd name="T18" fmla="*/ 695412600 w 93"/>
                <a:gd name="T19" fmla="*/ 1590492693 h 101"/>
                <a:gd name="T20" fmla="*/ 139085254 w 93"/>
                <a:gd name="T21" fmla="*/ 1450159164 h 101"/>
                <a:gd name="T22" fmla="*/ 0 w 93"/>
                <a:gd name="T23" fmla="*/ 1403376761 h 101"/>
                <a:gd name="T24" fmla="*/ 46361747 w 93"/>
                <a:gd name="T25" fmla="*/ 1356594358 h 101"/>
                <a:gd name="T26" fmla="*/ 556334208 w 93"/>
                <a:gd name="T27" fmla="*/ 1169478425 h 101"/>
                <a:gd name="T28" fmla="*/ 1112661606 w 93"/>
                <a:gd name="T29" fmla="*/ 935586930 h 101"/>
                <a:gd name="T30" fmla="*/ 2147483647 w 93"/>
                <a:gd name="T31" fmla="*/ 2147483647 h 101"/>
                <a:gd name="T32" fmla="*/ 2147483647 w 93"/>
                <a:gd name="T33" fmla="*/ 2147483647 h 101"/>
                <a:gd name="T34" fmla="*/ 2147483647 w 93"/>
                <a:gd name="T35" fmla="*/ 1029144896 h 101"/>
                <a:gd name="T36" fmla="*/ 2147483647 w 93"/>
                <a:gd name="T37" fmla="*/ 514572448 h 101"/>
                <a:gd name="T38" fmla="*/ 2147483647 w 93"/>
                <a:gd name="T39" fmla="*/ 514572448 h 101"/>
                <a:gd name="T40" fmla="*/ 2147483647 w 93"/>
                <a:gd name="T41" fmla="*/ 467790045 h 101"/>
                <a:gd name="T42" fmla="*/ 2147483647 w 93"/>
                <a:gd name="T43" fmla="*/ 233898442 h 101"/>
                <a:gd name="T44" fmla="*/ 2147483647 w 93"/>
                <a:gd name="T45" fmla="*/ 0 h 101"/>
                <a:gd name="T46" fmla="*/ 2147483647 w 93"/>
                <a:gd name="T47" fmla="*/ 46782416 h 101"/>
                <a:gd name="T48" fmla="*/ 2147483647 w 93"/>
                <a:gd name="T49" fmla="*/ 233898442 h 101"/>
                <a:gd name="T50" fmla="*/ 2147483647 w 93"/>
                <a:gd name="T51" fmla="*/ 982362493 h 101"/>
                <a:gd name="T52" fmla="*/ 2147483647 w 93"/>
                <a:gd name="T53" fmla="*/ 2147483647 h 101"/>
                <a:gd name="T54" fmla="*/ 2147483647 w 93"/>
                <a:gd name="T55" fmla="*/ 2147483647 h 101"/>
                <a:gd name="T56" fmla="*/ 2147483647 w 93"/>
                <a:gd name="T57" fmla="*/ 2147483647 h 101"/>
                <a:gd name="T58" fmla="*/ 880859534 w 93"/>
                <a:gd name="T59" fmla="*/ 1684050660 h 101"/>
                <a:gd name="T60" fmla="*/ 880859534 w 93"/>
                <a:gd name="T61" fmla="*/ 1684050660 h 101"/>
                <a:gd name="T62" fmla="*/ 1622633867 w 93"/>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101"/>
                <a:gd name="T98" fmla="*/ 93 w 93"/>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101">
                  <a:moveTo>
                    <a:pt x="35" y="79"/>
                  </a:moveTo>
                  <a:cubicBezTo>
                    <a:pt x="39" y="88"/>
                    <a:pt x="43" y="90"/>
                    <a:pt x="47" y="90"/>
                  </a:cubicBezTo>
                  <a:cubicBezTo>
                    <a:pt x="50" y="90"/>
                    <a:pt x="53" y="88"/>
                    <a:pt x="53" y="90"/>
                  </a:cubicBezTo>
                  <a:cubicBezTo>
                    <a:pt x="54" y="91"/>
                    <a:pt x="54" y="91"/>
                    <a:pt x="52" y="92"/>
                  </a:cubicBezTo>
                  <a:cubicBezTo>
                    <a:pt x="49" y="93"/>
                    <a:pt x="45" y="94"/>
                    <a:pt x="40" y="96"/>
                  </a:cubicBezTo>
                  <a:cubicBezTo>
                    <a:pt x="36" y="98"/>
                    <a:pt x="32" y="99"/>
                    <a:pt x="28" y="101"/>
                  </a:cubicBezTo>
                  <a:cubicBezTo>
                    <a:pt x="27" y="101"/>
                    <a:pt x="27" y="101"/>
                    <a:pt x="26" y="100"/>
                  </a:cubicBezTo>
                  <a:cubicBezTo>
                    <a:pt x="26" y="98"/>
                    <a:pt x="29" y="98"/>
                    <a:pt x="31" y="96"/>
                  </a:cubicBezTo>
                  <a:cubicBezTo>
                    <a:pt x="34" y="93"/>
                    <a:pt x="36" y="89"/>
                    <a:pt x="33" y="80"/>
                  </a:cubicBezTo>
                  <a:cubicBezTo>
                    <a:pt x="15" y="34"/>
                    <a:pt x="15" y="34"/>
                    <a:pt x="15" y="34"/>
                  </a:cubicBezTo>
                  <a:cubicBezTo>
                    <a:pt x="10" y="30"/>
                    <a:pt x="6" y="30"/>
                    <a:pt x="3" y="31"/>
                  </a:cubicBezTo>
                  <a:cubicBezTo>
                    <a:pt x="1" y="31"/>
                    <a:pt x="0" y="31"/>
                    <a:pt x="0" y="30"/>
                  </a:cubicBezTo>
                  <a:cubicBezTo>
                    <a:pt x="0" y="29"/>
                    <a:pt x="0" y="29"/>
                    <a:pt x="1" y="29"/>
                  </a:cubicBezTo>
                  <a:cubicBezTo>
                    <a:pt x="4" y="27"/>
                    <a:pt x="8" y="26"/>
                    <a:pt x="12" y="25"/>
                  </a:cubicBezTo>
                  <a:cubicBezTo>
                    <a:pt x="24" y="20"/>
                    <a:pt x="24" y="20"/>
                    <a:pt x="24" y="20"/>
                  </a:cubicBezTo>
                  <a:cubicBezTo>
                    <a:pt x="80" y="53"/>
                    <a:pt x="80" y="53"/>
                    <a:pt x="80" y="53"/>
                  </a:cubicBezTo>
                  <a:cubicBezTo>
                    <a:pt x="80" y="53"/>
                    <a:pt x="80" y="53"/>
                    <a:pt x="80" y="53"/>
                  </a:cubicBezTo>
                  <a:cubicBezTo>
                    <a:pt x="68" y="22"/>
                    <a:pt x="68" y="22"/>
                    <a:pt x="68" y="22"/>
                  </a:cubicBezTo>
                  <a:cubicBezTo>
                    <a:pt x="65" y="14"/>
                    <a:pt x="61" y="11"/>
                    <a:pt x="57" y="11"/>
                  </a:cubicBezTo>
                  <a:cubicBezTo>
                    <a:pt x="53" y="11"/>
                    <a:pt x="51" y="13"/>
                    <a:pt x="50" y="11"/>
                  </a:cubicBezTo>
                  <a:cubicBezTo>
                    <a:pt x="50" y="11"/>
                    <a:pt x="50" y="10"/>
                    <a:pt x="51" y="10"/>
                  </a:cubicBezTo>
                  <a:cubicBezTo>
                    <a:pt x="55" y="8"/>
                    <a:pt x="59" y="7"/>
                    <a:pt x="64" y="5"/>
                  </a:cubicBezTo>
                  <a:cubicBezTo>
                    <a:pt x="68" y="4"/>
                    <a:pt x="72" y="2"/>
                    <a:pt x="76" y="0"/>
                  </a:cubicBezTo>
                  <a:cubicBezTo>
                    <a:pt x="77" y="0"/>
                    <a:pt x="77" y="0"/>
                    <a:pt x="77" y="1"/>
                  </a:cubicBezTo>
                  <a:cubicBezTo>
                    <a:pt x="78" y="3"/>
                    <a:pt x="75" y="3"/>
                    <a:pt x="72" y="5"/>
                  </a:cubicBezTo>
                  <a:cubicBezTo>
                    <a:pt x="70" y="8"/>
                    <a:pt x="68" y="13"/>
                    <a:pt x="71" y="21"/>
                  </a:cubicBezTo>
                  <a:cubicBezTo>
                    <a:pt x="92" y="76"/>
                    <a:pt x="92" y="76"/>
                    <a:pt x="92" y="76"/>
                  </a:cubicBezTo>
                  <a:cubicBezTo>
                    <a:pt x="92" y="78"/>
                    <a:pt x="93" y="79"/>
                    <a:pt x="92" y="79"/>
                  </a:cubicBezTo>
                  <a:cubicBezTo>
                    <a:pt x="91" y="80"/>
                    <a:pt x="90" y="79"/>
                    <a:pt x="88" y="78"/>
                  </a:cubicBezTo>
                  <a:cubicBezTo>
                    <a:pt x="19" y="36"/>
                    <a:pt x="19" y="36"/>
                    <a:pt x="19" y="36"/>
                  </a:cubicBezTo>
                  <a:cubicBezTo>
                    <a:pt x="19" y="36"/>
                    <a:pt x="19" y="36"/>
                    <a:pt x="19" y="36"/>
                  </a:cubicBezTo>
                  <a:lnTo>
                    <a:pt x="35" y="7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6" name="Oval 23">
              <a:extLst>
                <a:ext uri="{FF2B5EF4-FFF2-40B4-BE49-F238E27FC236}">
                  <a16:creationId xmlns:a16="http://schemas.microsoft.com/office/drawing/2014/main" id="{4DE03193-04D3-9AFB-0F4C-B343257B6BB7}"/>
                </a:ext>
              </a:extLst>
            </p:cNvPr>
            <p:cNvSpPr>
              <a:spLocks noChangeArrowheads="1"/>
            </p:cNvSpPr>
            <p:nvPr/>
          </p:nvSpPr>
          <p:spPr bwMode="auto">
            <a:xfrm>
              <a:off x="314644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7" name="Oval 24">
              <a:extLst>
                <a:ext uri="{FF2B5EF4-FFF2-40B4-BE49-F238E27FC236}">
                  <a16:creationId xmlns:a16="http://schemas.microsoft.com/office/drawing/2014/main" id="{EE5E1D9D-E15D-44F4-F35B-586EFE05300F}"/>
                </a:ext>
              </a:extLst>
            </p:cNvPr>
            <p:cNvSpPr>
              <a:spLocks noChangeArrowheads="1"/>
            </p:cNvSpPr>
            <p:nvPr/>
          </p:nvSpPr>
          <p:spPr bwMode="auto">
            <a:xfrm>
              <a:off x="589522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8" name="Freeform 25">
              <a:extLst>
                <a:ext uri="{FF2B5EF4-FFF2-40B4-BE49-F238E27FC236}">
                  <a16:creationId xmlns:a16="http://schemas.microsoft.com/office/drawing/2014/main" id="{7BFF6E12-F224-791C-2D41-01887E89FE8E}"/>
                </a:ext>
              </a:extLst>
            </p:cNvPr>
            <p:cNvSpPr/>
            <p:nvPr/>
          </p:nvSpPr>
          <p:spPr bwMode="auto">
            <a:xfrm>
              <a:off x="3549412" y="4454721"/>
              <a:ext cx="374180" cy="567025"/>
            </a:xfrm>
            <a:custGeom>
              <a:avLst/>
              <a:gdLst>
                <a:gd name="T0" fmla="*/ 1573671806 w 55"/>
                <a:gd name="T1" fmla="*/ 2147483647 h 83"/>
                <a:gd name="T2" fmla="*/ 1897664399 w 55"/>
                <a:gd name="T3" fmla="*/ 2147483647 h 83"/>
                <a:gd name="T4" fmla="*/ 2147483647 w 55"/>
                <a:gd name="T5" fmla="*/ 2147483647 h 83"/>
                <a:gd name="T6" fmla="*/ 2082801808 w 55"/>
                <a:gd name="T7" fmla="*/ 2147483647 h 83"/>
                <a:gd name="T8" fmla="*/ 1064542230 w 55"/>
                <a:gd name="T9" fmla="*/ 2147483647 h 83"/>
                <a:gd name="T10" fmla="*/ 46282665 w 55"/>
                <a:gd name="T11" fmla="*/ 2147483647 h 83"/>
                <a:gd name="T12" fmla="*/ 0 w 55"/>
                <a:gd name="T13" fmla="*/ 2147483647 h 83"/>
                <a:gd name="T14" fmla="*/ 370274925 w 55"/>
                <a:gd name="T15" fmla="*/ 2147483647 h 83"/>
                <a:gd name="T16" fmla="*/ 879404608 w 55"/>
                <a:gd name="T17" fmla="*/ 2147483647 h 83"/>
                <a:gd name="T18" fmla="*/ 1666243913 w 55"/>
                <a:gd name="T19" fmla="*/ 560056749 h 83"/>
                <a:gd name="T20" fmla="*/ 1573671806 w 55"/>
                <a:gd name="T21" fmla="*/ 373368853 h 83"/>
                <a:gd name="T22" fmla="*/ 925687472 w 55"/>
                <a:gd name="T23" fmla="*/ 186687842 h 83"/>
                <a:gd name="T24" fmla="*/ 833121956 w 55"/>
                <a:gd name="T25" fmla="*/ 93340505 h 83"/>
                <a:gd name="T26" fmla="*/ 1388534397 w 55"/>
                <a:gd name="T27" fmla="*/ 186687842 h 83"/>
                <a:gd name="T28" fmla="*/ 2147483647 w 55"/>
                <a:gd name="T29" fmla="*/ 140014187 h 83"/>
                <a:gd name="T30" fmla="*/ 2147483647 w 55"/>
                <a:gd name="T31" fmla="*/ 280028374 h 83"/>
                <a:gd name="T32" fmla="*/ 1573671806 w 55"/>
                <a:gd name="T33" fmla="*/ 2147483647 h 8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5"/>
                <a:gd name="T52" fmla="*/ 0 h 83"/>
                <a:gd name="T53" fmla="*/ 55 w 55"/>
                <a:gd name="T54" fmla="*/ 83 h 8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5" h="83">
                  <a:moveTo>
                    <a:pt x="34" y="67"/>
                  </a:moveTo>
                  <a:cubicBezTo>
                    <a:pt x="33" y="72"/>
                    <a:pt x="35" y="75"/>
                    <a:pt x="41" y="77"/>
                  </a:cubicBezTo>
                  <a:cubicBezTo>
                    <a:pt x="46" y="80"/>
                    <a:pt x="48" y="80"/>
                    <a:pt x="47" y="82"/>
                  </a:cubicBezTo>
                  <a:cubicBezTo>
                    <a:pt x="47" y="82"/>
                    <a:pt x="46" y="83"/>
                    <a:pt x="45" y="82"/>
                  </a:cubicBezTo>
                  <a:cubicBezTo>
                    <a:pt x="38" y="80"/>
                    <a:pt x="30" y="77"/>
                    <a:pt x="23" y="75"/>
                  </a:cubicBezTo>
                  <a:cubicBezTo>
                    <a:pt x="16" y="73"/>
                    <a:pt x="9" y="70"/>
                    <a:pt x="1" y="68"/>
                  </a:cubicBezTo>
                  <a:cubicBezTo>
                    <a:pt x="0" y="68"/>
                    <a:pt x="0" y="67"/>
                    <a:pt x="0" y="66"/>
                  </a:cubicBezTo>
                  <a:cubicBezTo>
                    <a:pt x="1" y="65"/>
                    <a:pt x="2" y="65"/>
                    <a:pt x="8" y="67"/>
                  </a:cubicBezTo>
                  <a:cubicBezTo>
                    <a:pt x="14" y="68"/>
                    <a:pt x="17" y="67"/>
                    <a:pt x="19" y="62"/>
                  </a:cubicBezTo>
                  <a:cubicBezTo>
                    <a:pt x="36" y="12"/>
                    <a:pt x="36" y="12"/>
                    <a:pt x="36" y="12"/>
                  </a:cubicBezTo>
                  <a:cubicBezTo>
                    <a:pt x="37" y="10"/>
                    <a:pt x="36" y="9"/>
                    <a:pt x="34" y="8"/>
                  </a:cubicBezTo>
                  <a:cubicBezTo>
                    <a:pt x="20" y="4"/>
                    <a:pt x="20" y="4"/>
                    <a:pt x="20" y="4"/>
                  </a:cubicBezTo>
                  <a:cubicBezTo>
                    <a:pt x="19" y="3"/>
                    <a:pt x="18" y="3"/>
                    <a:pt x="18" y="2"/>
                  </a:cubicBezTo>
                  <a:cubicBezTo>
                    <a:pt x="19" y="0"/>
                    <a:pt x="21" y="2"/>
                    <a:pt x="30" y="4"/>
                  </a:cubicBezTo>
                  <a:cubicBezTo>
                    <a:pt x="45" y="7"/>
                    <a:pt x="52" y="3"/>
                    <a:pt x="54" y="3"/>
                  </a:cubicBezTo>
                  <a:cubicBezTo>
                    <a:pt x="55" y="4"/>
                    <a:pt x="55" y="4"/>
                    <a:pt x="55" y="6"/>
                  </a:cubicBezTo>
                  <a:lnTo>
                    <a:pt x="34" y="6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9" name="Freeform 26">
              <a:extLst>
                <a:ext uri="{FF2B5EF4-FFF2-40B4-BE49-F238E27FC236}">
                  <a16:creationId xmlns:a16="http://schemas.microsoft.com/office/drawing/2014/main" id="{86B9770F-9111-F302-9F5A-B8D86ED13818}"/>
                </a:ext>
              </a:extLst>
            </p:cNvPr>
            <p:cNvSpPr>
              <a:spLocks noEditPoints="1"/>
            </p:cNvSpPr>
            <p:nvPr/>
          </p:nvSpPr>
          <p:spPr bwMode="auto">
            <a:xfrm>
              <a:off x="4102046" y="4543949"/>
              <a:ext cx="408719" cy="538242"/>
            </a:xfrm>
            <a:custGeom>
              <a:avLst/>
              <a:gdLst>
                <a:gd name="T0" fmla="*/ 1484903423 w 60"/>
                <a:gd name="T1" fmla="*/ 92836516 h 79"/>
                <a:gd name="T2" fmla="*/ 2147483647 w 60"/>
                <a:gd name="T3" fmla="*/ 1810360086 h 79"/>
                <a:gd name="T4" fmla="*/ 371225856 w 60"/>
                <a:gd name="T5" fmla="*/ 2147483647 h 79"/>
                <a:gd name="T6" fmla="*/ 324822637 w 60"/>
                <a:gd name="T7" fmla="*/ 2147483647 h 79"/>
                <a:gd name="T8" fmla="*/ 1856122786 w 60"/>
                <a:gd name="T9" fmla="*/ 2135301425 h 79"/>
                <a:gd name="T10" fmla="*/ 1160080892 w 60"/>
                <a:gd name="T11" fmla="*/ 2147483647 h 79"/>
                <a:gd name="T12" fmla="*/ 46403232 w 60"/>
                <a:gd name="T13" fmla="*/ 1067647306 h 79"/>
                <a:gd name="T14" fmla="*/ 1484903423 w 60"/>
                <a:gd name="T15" fmla="*/ 92836516 h 79"/>
                <a:gd name="T16" fmla="*/ 1299290548 w 60"/>
                <a:gd name="T17" fmla="*/ 2147483647 h 79"/>
                <a:gd name="T18" fmla="*/ 1902526005 w 60"/>
                <a:gd name="T19" fmla="*/ 1949621634 h 79"/>
                <a:gd name="T20" fmla="*/ 2041735661 w 60"/>
                <a:gd name="T21" fmla="*/ 1485425135 h 79"/>
                <a:gd name="T22" fmla="*/ 1484903423 w 60"/>
                <a:gd name="T23" fmla="*/ 185679845 h 79"/>
                <a:gd name="T24" fmla="*/ 742451712 w 60"/>
                <a:gd name="T25" fmla="*/ 1114072364 h 79"/>
                <a:gd name="T26" fmla="*/ 1299290548 w 60"/>
                <a:gd name="T27" fmla="*/ 2147483647 h 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0"/>
                <a:gd name="T43" fmla="*/ 0 h 79"/>
                <a:gd name="T44" fmla="*/ 60 w 60"/>
                <a:gd name="T45" fmla="*/ 79 h 7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0" h="79">
                  <a:moveTo>
                    <a:pt x="32" y="2"/>
                  </a:moveTo>
                  <a:cubicBezTo>
                    <a:pt x="51" y="4"/>
                    <a:pt x="60" y="20"/>
                    <a:pt x="58" y="39"/>
                  </a:cubicBezTo>
                  <a:cubicBezTo>
                    <a:pt x="55" y="71"/>
                    <a:pt x="13" y="79"/>
                    <a:pt x="8" y="79"/>
                  </a:cubicBezTo>
                  <a:cubicBezTo>
                    <a:pt x="7" y="79"/>
                    <a:pt x="7" y="78"/>
                    <a:pt x="7" y="78"/>
                  </a:cubicBezTo>
                  <a:cubicBezTo>
                    <a:pt x="7" y="76"/>
                    <a:pt x="31" y="73"/>
                    <a:pt x="40" y="46"/>
                  </a:cubicBezTo>
                  <a:cubicBezTo>
                    <a:pt x="36" y="48"/>
                    <a:pt x="31" y="50"/>
                    <a:pt x="25" y="49"/>
                  </a:cubicBezTo>
                  <a:cubicBezTo>
                    <a:pt x="6" y="47"/>
                    <a:pt x="0" y="34"/>
                    <a:pt x="1" y="23"/>
                  </a:cubicBezTo>
                  <a:cubicBezTo>
                    <a:pt x="2" y="10"/>
                    <a:pt x="13" y="0"/>
                    <a:pt x="32" y="2"/>
                  </a:cubicBezTo>
                  <a:close/>
                  <a:moveTo>
                    <a:pt x="28" y="47"/>
                  </a:moveTo>
                  <a:cubicBezTo>
                    <a:pt x="33" y="47"/>
                    <a:pt x="40" y="44"/>
                    <a:pt x="41" y="42"/>
                  </a:cubicBezTo>
                  <a:cubicBezTo>
                    <a:pt x="42" y="41"/>
                    <a:pt x="43" y="36"/>
                    <a:pt x="44" y="32"/>
                  </a:cubicBezTo>
                  <a:cubicBezTo>
                    <a:pt x="46" y="12"/>
                    <a:pt x="40" y="5"/>
                    <a:pt x="32" y="4"/>
                  </a:cubicBezTo>
                  <a:cubicBezTo>
                    <a:pt x="25" y="4"/>
                    <a:pt x="18" y="7"/>
                    <a:pt x="16" y="24"/>
                  </a:cubicBezTo>
                  <a:cubicBezTo>
                    <a:pt x="15" y="39"/>
                    <a:pt x="21" y="46"/>
                    <a:pt x="28" y="4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0" name="Freeform 27">
              <a:extLst>
                <a:ext uri="{FF2B5EF4-FFF2-40B4-BE49-F238E27FC236}">
                  <a16:creationId xmlns:a16="http://schemas.microsoft.com/office/drawing/2014/main" id="{25C5DDD1-8FAE-7EE5-E963-C5E7C86175D6}"/>
                </a:ext>
              </a:extLst>
            </p:cNvPr>
            <p:cNvSpPr>
              <a:spLocks noEditPoints="1"/>
            </p:cNvSpPr>
            <p:nvPr/>
          </p:nvSpPr>
          <p:spPr bwMode="auto">
            <a:xfrm>
              <a:off x="4648924" y="4558340"/>
              <a:ext cx="408719" cy="552634"/>
            </a:xfrm>
            <a:custGeom>
              <a:avLst/>
              <a:gdLst>
                <a:gd name="T0" fmla="*/ 556838837 w 60"/>
                <a:gd name="T1" fmla="*/ 1908484128 h 81"/>
                <a:gd name="T2" fmla="*/ 46403232 w 60"/>
                <a:gd name="T3" fmla="*/ 1163710739 h 81"/>
                <a:gd name="T4" fmla="*/ 1252887330 w 60"/>
                <a:gd name="T5" fmla="*/ 46550882 h 81"/>
                <a:gd name="T6" fmla="*/ 2147483647 w 60"/>
                <a:gd name="T7" fmla="*/ 791324045 h 81"/>
                <a:gd name="T8" fmla="*/ 1995332442 w 60"/>
                <a:gd name="T9" fmla="*/ 1582648089 h 81"/>
                <a:gd name="T10" fmla="*/ 2147483647 w 60"/>
                <a:gd name="T11" fmla="*/ 2147483647 h 81"/>
                <a:gd name="T12" fmla="*/ 1345693767 w 60"/>
                <a:gd name="T13" fmla="*/ 2147483647 h 81"/>
                <a:gd name="T14" fmla="*/ 46403232 w 60"/>
                <a:gd name="T15" fmla="*/ 2147483647 h 81"/>
                <a:gd name="T16" fmla="*/ 556838837 w 60"/>
                <a:gd name="T17" fmla="*/ 1908484128 h 81"/>
                <a:gd name="T18" fmla="*/ 1345693767 w 60"/>
                <a:gd name="T19" fmla="*/ 2147483647 h 81"/>
                <a:gd name="T20" fmla="*/ 2088138879 w 60"/>
                <a:gd name="T21" fmla="*/ 2147483647 h 81"/>
                <a:gd name="T22" fmla="*/ 1345693767 w 60"/>
                <a:gd name="T23" fmla="*/ 2141231649 h 81"/>
                <a:gd name="T24" fmla="*/ 696048493 w 60"/>
                <a:gd name="T25" fmla="*/ 1955034997 h 81"/>
                <a:gd name="T26" fmla="*/ 371225856 w 60"/>
                <a:gd name="T27" fmla="*/ 2147483647 h 81"/>
                <a:gd name="T28" fmla="*/ 1345693767 w 60"/>
                <a:gd name="T29" fmla="*/ 2147483647 h 81"/>
                <a:gd name="T30" fmla="*/ 1252887330 w 60"/>
                <a:gd name="T31" fmla="*/ 139645837 h 81"/>
                <a:gd name="T32" fmla="*/ 696048493 w 60"/>
                <a:gd name="T33" fmla="*/ 791324045 h 81"/>
                <a:gd name="T34" fmla="*/ 1902526005 w 60"/>
                <a:gd name="T35" fmla="*/ 1536097220 h 81"/>
                <a:gd name="T36" fmla="*/ 2088138879 w 60"/>
                <a:gd name="T37" fmla="*/ 884418959 h 81"/>
                <a:gd name="T38" fmla="*/ 1252887330 w 60"/>
                <a:gd name="T39" fmla="*/ 139645837 h 8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0"/>
                <a:gd name="T61" fmla="*/ 0 h 81"/>
                <a:gd name="T62" fmla="*/ 60 w 60"/>
                <a:gd name="T63" fmla="*/ 81 h 8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0" h="81">
                  <a:moveTo>
                    <a:pt x="12" y="41"/>
                  </a:moveTo>
                  <a:cubicBezTo>
                    <a:pt x="5" y="37"/>
                    <a:pt x="2" y="31"/>
                    <a:pt x="1" y="25"/>
                  </a:cubicBezTo>
                  <a:cubicBezTo>
                    <a:pt x="0" y="13"/>
                    <a:pt x="11" y="2"/>
                    <a:pt x="27" y="1"/>
                  </a:cubicBezTo>
                  <a:cubicBezTo>
                    <a:pt x="40" y="0"/>
                    <a:pt x="50" y="7"/>
                    <a:pt x="51" y="17"/>
                  </a:cubicBezTo>
                  <a:cubicBezTo>
                    <a:pt x="51" y="23"/>
                    <a:pt x="48" y="30"/>
                    <a:pt x="43" y="34"/>
                  </a:cubicBezTo>
                  <a:cubicBezTo>
                    <a:pt x="52" y="36"/>
                    <a:pt x="58" y="44"/>
                    <a:pt x="58" y="54"/>
                  </a:cubicBezTo>
                  <a:cubicBezTo>
                    <a:pt x="60" y="67"/>
                    <a:pt x="48" y="78"/>
                    <a:pt x="29" y="80"/>
                  </a:cubicBezTo>
                  <a:cubicBezTo>
                    <a:pt x="13" y="81"/>
                    <a:pt x="2" y="72"/>
                    <a:pt x="1" y="61"/>
                  </a:cubicBezTo>
                  <a:cubicBezTo>
                    <a:pt x="0" y="54"/>
                    <a:pt x="4" y="46"/>
                    <a:pt x="12" y="41"/>
                  </a:cubicBezTo>
                  <a:close/>
                  <a:moveTo>
                    <a:pt x="29" y="78"/>
                  </a:moveTo>
                  <a:cubicBezTo>
                    <a:pt x="40" y="77"/>
                    <a:pt x="46" y="69"/>
                    <a:pt x="45" y="60"/>
                  </a:cubicBezTo>
                  <a:cubicBezTo>
                    <a:pt x="44" y="54"/>
                    <a:pt x="41" y="50"/>
                    <a:pt x="29" y="46"/>
                  </a:cubicBezTo>
                  <a:cubicBezTo>
                    <a:pt x="17" y="43"/>
                    <a:pt x="16" y="42"/>
                    <a:pt x="15" y="42"/>
                  </a:cubicBezTo>
                  <a:cubicBezTo>
                    <a:pt x="13" y="42"/>
                    <a:pt x="7" y="49"/>
                    <a:pt x="8" y="58"/>
                  </a:cubicBezTo>
                  <a:cubicBezTo>
                    <a:pt x="9" y="71"/>
                    <a:pt x="17" y="79"/>
                    <a:pt x="29" y="78"/>
                  </a:cubicBezTo>
                  <a:close/>
                  <a:moveTo>
                    <a:pt x="27" y="3"/>
                  </a:moveTo>
                  <a:cubicBezTo>
                    <a:pt x="19" y="4"/>
                    <a:pt x="14" y="9"/>
                    <a:pt x="15" y="17"/>
                  </a:cubicBezTo>
                  <a:cubicBezTo>
                    <a:pt x="16" y="29"/>
                    <a:pt x="33" y="31"/>
                    <a:pt x="41" y="33"/>
                  </a:cubicBezTo>
                  <a:cubicBezTo>
                    <a:pt x="44" y="30"/>
                    <a:pt x="45" y="27"/>
                    <a:pt x="45" y="19"/>
                  </a:cubicBezTo>
                  <a:cubicBezTo>
                    <a:pt x="44" y="8"/>
                    <a:pt x="37" y="2"/>
                    <a:pt x="27" y="3"/>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1" name="Freeform 28">
              <a:extLst>
                <a:ext uri="{FF2B5EF4-FFF2-40B4-BE49-F238E27FC236}">
                  <a16:creationId xmlns:a16="http://schemas.microsoft.com/office/drawing/2014/main" id="{1027CD4A-3EAD-5355-C6A6-0FCF78D49BC8}"/>
                </a:ext>
              </a:extLst>
            </p:cNvPr>
            <p:cNvSpPr/>
            <p:nvPr/>
          </p:nvSpPr>
          <p:spPr bwMode="auto">
            <a:xfrm>
              <a:off x="5152627" y="4454721"/>
              <a:ext cx="443259" cy="575661"/>
            </a:xfrm>
            <a:custGeom>
              <a:avLst/>
              <a:gdLst>
                <a:gd name="T0" fmla="*/ 1999664011 w 65"/>
                <a:gd name="T1" fmla="*/ 1315022121 h 84"/>
                <a:gd name="T2" fmla="*/ 2147483647 w 65"/>
                <a:gd name="T3" fmla="*/ 2066465474 h 84"/>
                <a:gd name="T4" fmla="*/ 1813645345 w 65"/>
                <a:gd name="T5" fmla="*/ 2147483647 h 84"/>
                <a:gd name="T6" fmla="*/ 418531877 w 65"/>
                <a:gd name="T7" fmla="*/ 2147483647 h 84"/>
                <a:gd name="T8" fmla="*/ 651051907 w 65"/>
                <a:gd name="T9" fmla="*/ 2147483647 h 84"/>
                <a:gd name="T10" fmla="*/ 1162593224 w 65"/>
                <a:gd name="T11" fmla="*/ 2147483647 h 84"/>
                <a:gd name="T12" fmla="*/ 1767143662 w 65"/>
                <a:gd name="T13" fmla="*/ 2147483647 h 84"/>
                <a:gd name="T14" fmla="*/ 2147483647 w 65"/>
                <a:gd name="T15" fmla="*/ 2147483647 h 84"/>
                <a:gd name="T16" fmla="*/ 1441614405 w 65"/>
                <a:gd name="T17" fmla="*/ 1925565643 h 84"/>
                <a:gd name="T18" fmla="*/ 976581377 w 65"/>
                <a:gd name="T19" fmla="*/ 1972536822 h 84"/>
                <a:gd name="T20" fmla="*/ 1395113148 w 65"/>
                <a:gd name="T21" fmla="*/ 1690743583 h 84"/>
                <a:gd name="T22" fmla="*/ 1488122481 w 65"/>
                <a:gd name="T23" fmla="*/ 986264984 h 84"/>
                <a:gd name="T24" fmla="*/ 651051907 w 65"/>
                <a:gd name="T25" fmla="*/ 610543308 h 84"/>
                <a:gd name="T26" fmla="*/ 93009360 w 65"/>
                <a:gd name="T27" fmla="*/ 1221093469 h 84"/>
                <a:gd name="T28" fmla="*/ 46501270 w 65"/>
                <a:gd name="T29" fmla="*/ 1221093469 h 84"/>
                <a:gd name="T30" fmla="*/ 837070574 w 65"/>
                <a:gd name="T31" fmla="*/ 140893032 h 84"/>
                <a:gd name="T32" fmla="*/ 2092673344 w 65"/>
                <a:gd name="T33" fmla="*/ 657507634 h 84"/>
                <a:gd name="T34" fmla="*/ 1999664011 w 65"/>
                <a:gd name="T35" fmla="*/ 1315022121 h 8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5"/>
                <a:gd name="T55" fmla="*/ 0 h 84"/>
                <a:gd name="T56" fmla="*/ 65 w 65"/>
                <a:gd name="T57" fmla="*/ 84 h 8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5" h="84">
                  <a:moveTo>
                    <a:pt x="43" y="28"/>
                  </a:moveTo>
                  <a:cubicBezTo>
                    <a:pt x="51" y="31"/>
                    <a:pt x="58" y="35"/>
                    <a:pt x="61" y="44"/>
                  </a:cubicBezTo>
                  <a:cubicBezTo>
                    <a:pt x="65" y="58"/>
                    <a:pt x="55" y="74"/>
                    <a:pt x="39" y="79"/>
                  </a:cubicBezTo>
                  <a:cubicBezTo>
                    <a:pt x="24" y="84"/>
                    <a:pt x="11" y="80"/>
                    <a:pt x="9" y="72"/>
                  </a:cubicBezTo>
                  <a:cubicBezTo>
                    <a:pt x="8" y="68"/>
                    <a:pt x="10" y="63"/>
                    <a:pt x="14" y="62"/>
                  </a:cubicBezTo>
                  <a:cubicBezTo>
                    <a:pt x="20" y="60"/>
                    <a:pt x="23" y="62"/>
                    <a:pt x="25" y="70"/>
                  </a:cubicBezTo>
                  <a:cubicBezTo>
                    <a:pt x="28" y="77"/>
                    <a:pt x="33" y="79"/>
                    <a:pt x="38" y="77"/>
                  </a:cubicBezTo>
                  <a:cubicBezTo>
                    <a:pt x="47" y="74"/>
                    <a:pt x="51" y="66"/>
                    <a:pt x="48" y="55"/>
                  </a:cubicBezTo>
                  <a:cubicBezTo>
                    <a:pt x="45" y="46"/>
                    <a:pt x="38" y="41"/>
                    <a:pt x="31" y="41"/>
                  </a:cubicBezTo>
                  <a:cubicBezTo>
                    <a:pt x="26" y="41"/>
                    <a:pt x="22" y="43"/>
                    <a:pt x="21" y="42"/>
                  </a:cubicBezTo>
                  <a:cubicBezTo>
                    <a:pt x="21" y="39"/>
                    <a:pt x="26" y="40"/>
                    <a:pt x="30" y="36"/>
                  </a:cubicBezTo>
                  <a:cubicBezTo>
                    <a:pt x="33" y="33"/>
                    <a:pt x="34" y="27"/>
                    <a:pt x="32" y="21"/>
                  </a:cubicBezTo>
                  <a:cubicBezTo>
                    <a:pt x="29" y="13"/>
                    <a:pt x="23" y="10"/>
                    <a:pt x="14" y="13"/>
                  </a:cubicBezTo>
                  <a:cubicBezTo>
                    <a:pt x="2" y="17"/>
                    <a:pt x="4" y="26"/>
                    <a:pt x="2" y="26"/>
                  </a:cubicBezTo>
                  <a:cubicBezTo>
                    <a:pt x="1" y="27"/>
                    <a:pt x="1" y="26"/>
                    <a:pt x="1" y="26"/>
                  </a:cubicBezTo>
                  <a:cubicBezTo>
                    <a:pt x="0" y="23"/>
                    <a:pt x="3" y="8"/>
                    <a:pt x="18" y="3"/>
                  </a:cubicBezTo>
                  <a:cubicBezTo>
                    <a:pt x="29" y="0"/>
                    <a:pt x="41" y="3"/>
                    <a:pt x="45" y="14"/>
                  </a:cubicBezTo>
                  <a:cubicBezTo>
                    <a:pt x="46" y="19"/>
                    <a:pt x="45" y="23"/>
                    <a:pt x="43" y="2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2" name="Freeform 29">
              <a:extLst>
                <a:ext uri="{FF2B5EF4-FFF2-40B4-BE49-F238E27FC236}">
                  <a16:creationId xmlns:a16="http://schemas.microsoft.com/office/drawing/2014/main" id="{C00A3912-7461-B811-B5D6-AFD6E7E98754}"/>
                </a:ext>
              </a:extLst>
            </p:cNvPr>
            <p:cNvSpPr>
              <a:spLocks noEditPoints="1"/>
            </p:cNvSpPr>
            <p:nvPr/>
          </p:nvSpPr>
          <p:spPr bwMode="auto">
            <a:xfrm>
              <a:off x="1502936" y="-740618"/>
              <a:ext cx="6188355" cy="6185476"/>
            </a:xfrm>
            <a:custGeom>
              <a:avLst/>
              <a:gdLst>
                <a:gd name="T0" fmla="*/ 2147483647 w 907"/>
                <a:gd name="T1" fmla="*/ 2147483647 h 907"/>
                <a:gd name="T2" fmla="*/ 2147483647 w 907"/>
                <a:gd name="T3" fmla="*/ 2147483647 h 907"/>
                <a:gd name="T4" fmla="*/ 2147483647 w 907"/>
                <a:gd name="T5" fmla="*/ 2147483647 h 907"/>
                <a:gd name="T6" fmla="*/ 1675863822 w 907"/>
                <a:gd name="T7" fmla="*/ 2147483647 h 907"/>
                <a:gd name="T8" fmla="*/ 0 w 907"/>
                <a:gd name="T9" fmla="*/ 2147483647 h 907"/>
                <a:gd name="T10" fmla="*/ 1675863822 w 907"/>
                <a:gd name="T11" fmla="*/ 2147483647 h 907"/>
                <a:gd name="T12" fmla="*/ 2147483647 w 907"/>
                <a:gd name="T13" fmla="*/ 2147483647 h 907"/>
                <a:gd name="T14" fmla="*/ 2147483647 w 907"/>
                <a:gd name="T15" fmla="*/ 1627796313 h 907"/>
                <a:gd name="T16" fmla="*/ 2147483647 w 907"/>
                <a:gd name="T17" fmla="*/ 0 h 907"/>
                <a:gd name="T18" fmla="*/ 2147483647 w 907"/>
                <a:gd name="T19" fmla="*/ 1627796313 h 907"/>
                <a:gd name="T20" fmla="*/ 2147483647 w 907"/>
                <a:gd name="T21" fmla="*/ 2147483647 h 907"/>
                <a:gd name="T22" fmla="*/ 2147483647 w 907"/>
                <a:gd name="T23" fmla="*/ 2147483647 h 907"/>
                <a:gd name="T24" fmla="*/ 2147483647 w 907"/>
                <a:gd name="T25" fmla="*/ 2147483647 h 907"/>
                <a:gd name="T26" fmla="*/ 2147483647 w 907"/>
                <a:gd name="T27" fmla="*/ 2147483647 h 907"/>
                <a:gd name="T28" fmla="*/ 2147483647 w 907"/>
                <a:gd name="T29" fmla="*/ 2147483647 h 907"/>
                <a:gd name="T30" fmla="*/ 2147483647 w 907"/>
                <a:gd name="T31" fmla="*/ 2147483647 h 907"/>
                <a:gd name="T32" fmla="*/ 2147483647 w 907"/>
                <a:gd name="T33" fmla="*/ 2147483647 h 907"/>
                <a:gd name="T34" fmla="*/ 2147483647 w 907"/>
                <a:gd name="T35" fmla="*/ 744132553 h 907"/>
                <a:gd name="T36" fmla="*/ 744826873 w 907"/>
                <a:gd name="T37" fmla="*/ 2147483647 h 907"/>
                <a:gd name="T38" fmla="*/ 2147483647 w 907"/>
                <a:gd name="T39" fmla="*/ 2147483647 h 907"/>
                <a:gd name="T40" fmla="*/ 2147483647 w 907"/>
                <a:gd name="T41" fmla="*/ 2147483647 h 907"/>
                <a:gd name="T42" fmla="*/ 2147483647 w 907"/>
                <a:gd name="T43" fmla="*/ 744132553 h 90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07"/>
                <a:gd name="T67" fmla="*/ 0 h 907"/>
                <a:gd name="T68" fmla="*/ 907 w 907"/>
                <a:gd name="T69" fmla="*/ 907 h 907"/>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07" h="907">
                  <a:moveTo>
                    <a:pt x="454" y="907"/>
                  </a:moveTo>
                  <a:cubicBezTo>
                    <a:pt x="392" y="907"/>
                    <a:pt x="333" y="895"/>
                    <a:pt x="277" y="871"/>
                  </a:cubicBezTo>
                  <a:cubicBezTo>
                    <a:pt x="223" y="848"/>
                    <a:pt x="174" y="816"/>
                    <a:pt x="133" y="774"/>
                  </a:cubicBezTo>
                  <a:cubicBezTo>
                    <a:pt x="91" y="732"/>
                    <a:pt x="58" y="684"/>
                    <a:pt x="36" y="630"/>
                  </a:cubicBezTo>
                  <a:cubicBezTo>
                    <a:pt x="12" y="574"/>
                    <a:pt x="0" y="515"/>
                    <a:pt x="0" y="453"/>
                  </a:cubicBezTo>
                  <a:cubicBezTo>
                    <a:pt x="0" y="392"/>
                    <a:pt x="12" y="333"/>
                    <a:pt x="36" y="277"/>
                  </a:cubicBezTo>
                  <a:cubicBezTo>
                    <a:pt x="58" y="223"/>
                    <a:pt x="91" y="174"/>
                    <a:pt x="133" y="133"/>
                  </a:cubicBezTo>
                  <a:cubicBezTo>
                    <a:pt x="174" y="91"/>
                    <a:pt x="223" y="58"/>
                    <a:pt x="277" y="35"/>
                  </a:cubicBezTo>
                  <a:cubicBezTo>
                    <a:pt x="333" y="12"/>
                    <a:pt x="392" y="0"/>
                    <a:pt x="454" y="0"/>
                  </a:cubicBezTo>
                  <a:cubicBezTo>
                    <a:pt x="515" y="0"/>
                    <a:pt x="574" y="12"/>
                    <a:pt x="630" y="35"/>
                  </a:cubicBezTo>
                  <a:cubicBezTo>
                    <a:pt x="684" y="58"/>
                    <a:pt x="733" y="91"/>
                    <a:pt x="774" y="133"/>
                  </a:cubicBezTo>
                  <a:cubicBezTo>
                    <a:pt x="816" y="174"/>
                    <a:pt x="849" y="223"/>
                    <a:pt x="871" y="277"/>
                  </a:cubicBezTo>
                  <a:cubicBezTo>
                    <a:pt x="895" y="333"/>
                    <a:pt x="907" y="392"/>
                    <a:pt x="907" y="453"/>
                  </a:cubicBezTo>
                  <a:cubicBezTo>
                    <a:pt x="907" y="515"/>
                    <a:pt x="895" y="574"/>
                    <a:pt x="871" y="630"/>
                  </a:cubicBezTo>
                  <a:cubicBezTo>
                    <a:pt x="849" y="684"/>
                    <a:pt x="816" y="732"/>
                    <a:pt x="774" y="774"/>
                  </a:cubicBezTo>
                  <a:cubicBezTo>
                    <a:pt x="733" y="816"/>
                    <a:pt x="684" y="848"/>
                    <a:pt x="630" y="871"/>
                  </a:cubicBezTo>
                  <a:cubicBezTo>
                    <a:pt x="574" y="895"/>
                    <a:pt x="515" y="907"/>
                    <a:pt x="454" y="907"/>
                  </a:cubicBezTo>
                  <a:close/>
                  <a:moveTo>
                    <a:pt x="454" y="16"/>
                  </a:moveTo>
                  <a:cubicBezTo>
                    <a:pt x="212" y="16"/>
                    <a:pt x="16" y="212"/>
                    <a:pt x="16" y="453"/>
                  </a:cubicBezTo>
                  <a:cubicBezTo>
                    <a:pt x="16" y="695"/>
                    <a:pt x="212" y="891"/>
                    <a:pt x="454" y="891"/>
                  </a:cubicBezTo>
                  <a:cubicBezTo>
                    <a:pt x="695" y="891"/>
                    <a:pt x="891" y="695"/>
                    <a:pt x="891" y="453"/>
                  </a:cubicBezTo>
                  <a:cubicBezTo>
                    <a:pt x="891" y="212"/>
                    <a:pt x="695" y="16"/>
                    <a:pt x="454" y="1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3" name="Freeform 30">
              <a:extLst>
                <a:ext uri="{FF2B5EF4-FFF2-40B4-BE49-F238E27FC236}">
                  <a16:creationId xmlns:a16="http://schemas.microsoft.com/office/drawing/2014/main" id="{131682D4-E4B8-D56C-A8EE-F21CF49BE23D}"/>
                </a:ext>
              </a:extLst>
            </p:cNvPr>
            <p:cNvSpPr/>
            <p:nvPr/>
          </p:nvSpPr>
          <p:spPr bwMode="auto">
            <a:xfrm>
              <a:off x="4041600" y="2572310"/>
              <a:ext cx="94985" cy="48930"/>
            </a:xfrm>
            <a:custGeom>
              <a:avLst/>
              <a:gdLst>
                <a:gd name="T0" fmla="*/ 138094636 w 14"/>
                <a:gd name="T1" fmla="*/ 293160629 h 7"/>
                <a:gd name="T2" fmla="*/ 322223061 w 14"/>
                <a:gd name="T3" fmla="*/ 342020716 h 7"/>
                <a:gd name="T4" fmla="*/ 598405549 w 14"/>
                <a:gd name="T5" fmla="*/ 195440401 h 7"/>
                <a:gd name="T6" fmla="*/ 644439338 w 14"/>
                <a:gd name="T7" fmla="*/ 195440401 h 7"/>
                <a:gd name="T8" fmla="*/ 322223061 w 14"/>
                <a:gd name="T9" fmla="*/ 0 h 7"/>
                <a:gd name="T10" fmla="*/ 0 w 14"/>
                <a:gd name="T11" fmla="*/ 146580315 h 7"/>
                <a:gd name="T12" fmla="*/ 138094636 w 14"/>
                <a:gd name="T13" fmla="*/ 293160629 h 7"/>
                <a:gd name="T14" fmla="*/ 0 60000 65536"/>
                <a:gd name="T15" fmla="*/ 0 60000 65536"/>
                <a:gd name="T16" fmla="*/ 0 60000 65536"/>
                <a:gd name="T17" fmla="*/ 0 60000 65536"/>
                <a:gd name="T18" fmla="*/ 0 60000 65536"/>
                <a:gd name="T19" fmla="*/ 0 60000 65536"/>
                <a:gd name="T20" fmla="*/ 0 60000 65536"/>
                <a:gd name="T21" fmla="*/ 0 w 14"/>
                <a:gd name="T22" fmla="*/ 0 h 7"/>
                <a:gd name="T23" fmla="*/ 14 w 14"/>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7">
                  <a:moveTo>
                    <a:pt x="3" y="6"/>
                  </a:moveTo>
                  <a:cubicBezTo>
                    <a:pt x="4" y="7"/>
                    <a:pt x="5" y="7"/>
                    <a:pt x="7" y="7"/>
                  </a:cubicBezTo>
                  <a:cubicBezTo>
                    <a:pt x="10" y="7"/>
                    <a:pt x="12" y="5"/>
                    <a:pt x="13" y="4"/>
                  </a:cubicBezTo>
                  <a:cubicBezTo>
                    <a:pt x="13" y="4"/>
                    <a:pt x="14" y="4"/>
                    <a:pt x="14" y="4"/>
                  </a:cubicBezTo>
                  <a:cubicBezTo>
                    <a:pt x="14" y="2"/>
                    <a:pt x="9" y="0"/>
                    <a:pt x="7" y="0"/>
                  </a:cubicBezTo>
                  <a:cubicBezTo>
                    <a:pt x="4" y="0"/>
                    <a:pt x="0" y="3"/>
                    <a:pt x="0" y="3"/>
                  </a:cubicBezTo>
                  <a:cubicBezTo>
                    <a:pt x="0" y="4"/>
                    <a:pt x="2" y="6"/>
                    <a:pt x="3" y="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4" name="Freeform 31">
              <a:extLst>
                <a:ext uri="{FF2B5EF4-FFF2-40B4-BE49-F238E27FC236}">
                  <a16:creationId xmlns:a16="http://schemas.microsoft.com/office/drawing/2014/main" id="{5EF541CE-3BDF-55D0-DA77-DF2D54F594F8}"/>
                </a:ext>
              </a:extLst>
            </p:cNvPr>
            <p:cNvSpPr/>
            <p:nvPr/>
          </p:nvSpPr>
          <p:spPr bwMode="auto">
            <a:xfrm>
              <a:off x="3877539" y="2949368"/>
              <a:ext cx="379936" cy="74836"/>
            </a:xfrm>
            <a:custGeom>
              <a:avLst/>
              <a:gdLst>
                <a:gd name="T0" fmla="*/ 2147483647 w 56"/>
                <a:gd name="T1" fmla="*/ 323992251 h 11"/>
                <a:gd name="T2" fmla="*/ 1841217694 w 56"/>
                <a:gd name="T3" fmla="*/ 92572126 h 11"/>
                <a:gd name="T4" fmla="*/ 230153060 w 56"/>
                <a:gd name="T5" fmla="*/ 92572126 h 11"/>
                <a:gd name="T6" fmla="*/ 46033318 w 56"/>
                <a:gd name="T7" fmla="*/ 277709603 h 11"/>
                <a:gd name="T8" fmla="*/ 1104731889 w 56"/>
                <a:gd name="T9" fmla="*/ 509129754 h 11"/>
                <a:gd name="T10" fmla="*/ 1519004492 w 56"/>
                <a:gd name="T11" fmla="*/ 462847106 h 11"/>
                <a:gd name="T12" fmla="*/ 2147483647 w 56"/>
                <a:gd name="T13" fmla="*/ 323992251 h 11"/>
                <a:gd name="T14" fmla="*/ 0 60000 65536"/>
                <a:gd name="T15" fmla="*/ 0 60000 65536"/>
                <a:gd name="T16" fmla="*/ 0 60000 65536"/>
                <a:gd name="T17" fmla="*/ 0 60000 65536"/>
                <a:gd name="T18" fmla="*/ 0 60000 65536"/>
                <a:gd name="T19" fmla="*/ 0 60000 65536"/>
                <a:gd name="T20" fmla="*/ 0 60000 65536"/>
                <a:gd name="T21" fmla="*/ 0 w 56"/>
                <a:gd name="T22" fmla="*/ 0 h 11"/>
                <a:gd name="T23" fmla="*/ 56 w 56"/>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6" h="11">
                  <a:moveTo>
                    <a:pt x="55" y="7"/>
                  </a:moveTo>
                  <a:cubicBezTo>
                    <a:pt x="56" y="0"/>
                    <a:pt x="54" y="2"/>
                    <a:pt x="40" y="2"/>
                  </a:cubicBezTo>
                  <a:cubicBezTo>
                    <a:pt x="33" y="2"/>
                    <a:pt x="11" y="1"/>
                    <a:pt x="5" y="2"/>
                  </a:cubicBezTo>
                  <a:cubicBezTo>
                    <a:pt x="2" y="3"/>
                    <a:pt x="1" y="5"/>
                    <a:pt x="1" y="6"/>
                  </a:cubicBezTo>
                  <a:cubicBezTo>
                    <a:pt x="1" y="11"/>
                    <a:pt x="0" y="11"/>
                    <a:pt x="24" y="11"/>
                  </a:cubicBezTo>
                  <a:cubicBezTo>
                    <a:pt x="33" y="10"/>
                    <a:pt x="33" y="10"/>
                    <a:pt x="33" y="10"/>
                  </a:cubicBezTo>
                  <a:cubicBezTo>
                    <a:pt x="48" y="9"/>
                    <a:pt x="52" y="11"/>
                    <a:pt x="55" y="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5" name="Freeform 32">
              <a:extLst>
                <a:ext uri="{FF2B5EF4-FFF2-40B4-BE49-F238E27FC236}">
                  <a16:creationId xmlns:a16="http://schemas.microsoft.com/office/drawing/2014/main" id="{82499CA1-B657-F1BF-87E5-EAEA363DA079}"/>
                </a:ext>
              </a:extLst>
            </p:cNvPr>
            <p:cNvSpPr>
              <a:spLocks noEditPoints="1"/>
            </p:cNvSpPr>
            <p:nvPr/>
          </p:nvSpPr>
          <p:spPr bwMode="auto">
            <a:xfrm>
              <a:off x="2717581" y="465391"/>
              <a:ext cx="3759066" cy="3764823"/>
            </a:xfrm>
            <a:custGeom>
              <a:avLst/>
              <a:gdLst>
                <a:gd name="T0" fmla="*/ 2147483647 w 551"/>
                <a:gd name="T1" fmla="*/ 2147483647 h 552"/>
                <a:gd name="T2" fmla="*/ 2147483647 w 551"/>
                <a:gd name="T3" fmla="*/ 232586949 h 552"/>
                <a:gd name="T4" fmla="*/ 2147483647 w 551"/>
                <a:gd name="T5" fmla="*/ 744268561 h 552"/>
                <a:gd name="T6" fmla="*/ 2147483647 w 551"/>
                <a:gd name="T7" fmla="*/ 0 h 552"/>
                <a:gd name="T8" fmla="*/ 2147483647 w 551"/>
                <a:gd name="T9" fmla="*/ 2147483647 h 552"/>
                <a:gd name="T10" fmla="*/ 279262429 w 551"/>
                <a:gd name="T11" fmla="*/ 2147483647 h 552"/>
                <a:gd name="T12" fmla="*/ 2147483647 w 551"/>
                <a:gd name="T13" fmla="*/ 2147483647 h 552"/>
                <a:gd name="T14" fmla="*/ 279262429 w 551"/>
                <a:gd name="T15" fmla="*/ 2147483647 h 552"/>
                <a:gd name="T16" fmla="*/ 2147483647 w 551"/>
                <a:gd name="T17" fmla="*/ 2147483647 h 552"/>
                <a:gd name="T18" fmla="*/ 2147483647 w 551"/>
                <a:gd name="T19" fmla="*/ 2147483647 h 552"/>
                <a:gd name="T20" fmla="*/ 2147483647 w 551"/>
                <a:gd name="T21" fmla="*/ 2147483647 h 552"/>
                <a:gd name="T22" fmla="*/ 2147483647 w 551"/>
                <a:gd name="T23" fmla="*/ 2147483647 h 552"/>
                <a:gd name="T24" fmla="*/ 2147483647 w 551"/>
                <a:gd name="T25" fmla="*/ 2147483647 h 552"/>
                <a:gd name="T26" fmla="*/ 2147483647 w 551"/>
                <a:gd name="T27" fmla="*/ 2147483647 h 552"/>
                <a:gd name="T28" fmla="*/ 2147483647 w 551"/>
                <a:gd name="T29" fmla="*/ 2147483647 h 552"/>
                <a:gd name="T30" fmla="*/ 2147483647 w 551"/>
                <a:gd name="T31" fmla="*/ 2147483647 h 552"/>
                <a:gd name="T32" fmla="*/ 2147483647 w 551"/>
                <a:gd name="T33" fmla="*/ 2147483647 h 552"/>
                <a:gd name="T34" fmla="*/ 2147483647 w 551"/>
                <a:gd name="T35" fmla="*/ 2147483647 h 552"/>
                <a:gd name="T36" fmla="*/ 2147483647 w 551"/>
                <a:gd name="T37" fmla="*/ 2147483647 h 552"/>
                <a:gd name="T38" fmla="*/ 2147483647 w 551"/>
                <a:gd name="T39" fmla="*/ 2147483647 h 552"/>
                <a:gd name="T40" fmla="*/ 2147483647 w 551"/>
                <a:gd name="T41" fmla="*/ 2147483647 h 552"/>
                <a:gd name="T42" fmla="*/ 2147483647 w 551"/>
                <a:gd name="T43" fmla="*/ 2147483647 h 552"/>
                <a:gd name="T44" fmla="*/ 2147483647 w 551"/>
                <a:gd name="T45" fmla="*/ 2147483647 h 552"/>
                <a:gd name="T46" fmla="*/ 2147483647 w 551"/>
                <a:gd name="T47" fmla="*/ 2147483647 h 552"/>
                <a:gd name="T48" fmla="*/ 2147483647 w 551"/>
                <a:gd name="T49" fmla="*/ 2147483647 h 552"/>
                <a:gd name="T50" fmla="*/ 2147483647 w 551"/>
                <a:gd name="T51" fmla="*/ 2147483647 h 552"/>
                <a:gd name="T52" fmla="*/ 2147483647 w 551"/>
                <a:gd name="T53" fmla="*/ 2147483647 h 552"/>
                <a:gd name="T54" fmla="*/ 2147483647 w 551"/>
                <a:gd name="T55" fmla="*/ 2147483647 h 552"/>
                <a:gd name="T56" fmla="*/ 2147483647 w 551"/>
                <a:gd name="T57" fmla="*/ 2147483647 h 552"/>
                <a:gd name="T58" fmla="*/ 2147483647 w 551"/>
                <a:gd name="T59" fmla="*/ 2147483647 h 552"/>
                <a:gd name="T60" fmla="*/ 2147483647 w 551"/>
                <a:gd name="T61" fmla="*/ 2147483647 h 552"/>
                <a:gd name="T62" fmla="*/ 2147483647 w 551"/>
                <a:gd name="T63" fmla="*/ 2147483647 h 552"/>
                <a:gd name="T64" fmla="*/ 2147483647 w 551"/>
                <a:gd name="T65" fmla="*/ 2147483647 h 552"/>
                <a:gd name="T66" fmla="*/ 2147483647 w 551"/>
                <a:gd name="T67" fmla="*/ 2147483647 h 552"/>
                <a:gd name="T68" fmla="*/ 2147483647 w 551"/>
                <a:gd name="T69" fmla="*/ 2147483647 h 552"/>
                <a:gd name="T70" fmla="*/ 2147483647 w 551"/>
                <a:gd name="T71" fmla="*/ 2147483647 h 552"/>
                <a:gd name="T72" fmla="*/ 2147483647 w 551"/>
                <a:gd name="T73" fmla="*/ 2147483647 h 552"/>
                <a:gd name="T74" fmla="*/ 2147483647 w 551"/>
                <a:gd name="T75" fmla="*/ 2147483647 h 552"/>
                <a:gd name="T76" fmla="*/ 2147483647 w 551"/>
                <a:gd name="T77" fmla="*/ 2147483647 h 552"/>
                <a:gd name="T78" fmla="*/ 2147483647 w 551"/>
                <a:gd name="T79" fmla="*/ 2147483647 h 552"/>
                <a:gd name="T80" fmla="*/ 2147483647 w 551"/>
                <a:gd name="T81" fmla="*/ 2147483647 h 552"/>
                <a:gd name="T82" fmla="*/ 2147483647 w 551"/>
                <a:gd name="T83" fmla="*/ 2147483647 h 552"/>
                <a:gd name="T84" fmla="*/ 2147483647 w 551"/>
                <a:gd name="T85" fmla="*/ 2147483647 h 552"/>
                <a:gd name="T86" fmla="*/ 2147483647 w 551"/>
                <a:gd name="T87" fmla="*/ 2147483647 h 552"/>
                <a:gd name="T88" fmla="*/ 2147483647 w 551"/>
                <a:gd name="T89" fmla="*/ 2147483647 h 552"/>
                <a:gd name="T90" fmla="*/ 2147483647 w 551"/>
                <a:gd name="T91" fmla="*/ 2147483647 h 552"/>
                <a:gd name="T92" fmla="*/ 2147483647 w 551"/>
                <a:gd name="T93" fmla="*/ 2147483647 h 552"/>
                <a:gd name="T94" fmla="*/ 2147483647 w 551"/>
                <a:gd name="T95" fmla="*/ 2147483647 h 552"/>
                <a:gd name="T96" fmla="*/ 2147483647 w 551"/>
                <a:gd name="T97" fmla="*/ 2147483647 h 552"/>
                <a:gd name="T98" fmla="*/ 2147483647 w 551"/>
                <a:gd name="T99" fmla="*/ 2147483647 h 552"/>
                <a:gd name="T100" fmla="*/ 2147483647 w 551"/>
                <a:gd name="T101" fmla="*/ 2147483647 h 552"/>
                <a:gd name="T102" fmla="*/ 2147483647 w 551"/>
                <a:gd name="T103" fmla="*/ 2147483647 h 552"/>
                <a:gd name="T104" fmla="*/ 2147483647 w 551"/>
                <a:gd name="T105" fmla="*/ 2147483647 h 552"/>
                <a:gd name="T106" fmla="*/ 2147483647 w 551"/>
                <a:gd name="T107" fmla="*/ 2147483647 h 552"/>
                <a:gd name="T108" fmla="*/ 2147483647 w 551"/>
                <a:gd name="T109" fmla="*/ 2147483647 h 552"/>
                <a:gd name="T110" fmla="*/ 2147483647 w 551"/>
                <a:gd name="T111" fmla="*/ 2147483647 h 552"/>
                <a:gd name="T112" fmla="*/ 2147483647 w 551"/>
                <a:gd name="T113" fmla="*/ 2147483647 h 552"/>
                <a:gd name="T114" fmla="*/ 2147483647 w 551"/>
                <a:gd name="T115" fmla="*/ 2147483647 h 552"/>
                <a:gd name="T116" fmla="*/ 2147483647 w 551"/>
                <a:gd name="T117" fmla="*/ 2147483647 h 5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51"/>
                <a:gd name="T178" fmla="*/ 0 h 552"/>
                <a:gd name="T179" fmla="*/ 551 w 551"/>
                <a:gd name="T180" fmla="*/ 552 h 55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51" h="552">
                  <a:moveTo>
                    <a:pt x="466" y="157"/>
                  </a:moveTo>
                  <a:cubicBezTo>
                    <a:pt x="466" y="163"/>
                    <a:pt x="469" y="168"/>
                    <a:pt x="473" y="172"/>
                  </a:cubicBezTo>
                  <a:cubicBezTo>
                    <a:pt x="473" y="172"/>
                    <a:pt x="473" y="172"/>
                    <a:pt x="473" y="172"/>
                  </a:cubicBezTo>
                  <a:cubicBezTo>
                    <a:pt x="545" y="244"/>
                    <a:pt x="545" y="244"/>
                    <a:pt x="545" y="244"/>
                  </a:cubicBezTo>
                  <a:cubicBezTo>
                    <a:pt x="545" y="244"/>
                    <a:pt x="545" y="244"/>
                    <a:pt x="545" y="244"/>
                  </a:cubicBezTo>
                  <a:cubicBezTo>
                    <a:pt x="549" y="248"/>
                    <a:pt x="551" y="253"/>
                    <a:pt x="551" y="259"/>
                  </a:cubicBezTo>
                  <a:cubicBezTo>
                    <a:pt x="551" y="169"/>
                    <a:pt x="551" y="169"/>
                    <a:pt x="551" y="169"/>
                  </a:cubicBezTo>
                  <a:cubicBezTo>
                    <a:pt x="551" y="165"/>
                    <a:pt x="549" y="159"/>
                    <a:pt x="546" y="156"/>
                  </a:cubicBezTo>
                  <a:cubicBezTo>
                    <a:pt x="395" y="5"/>
                    <a:pt x="395" y="5"/>
                    <a:pt x="395" y="5"/>
                  </a:cubicBezTo>
                  <a:cubicBezTo>
                    <a:pt x="392" y="2"/>
                    <a:pt x="386" y="0"/>
                    <a:pt x="382" y="0"/>
                  </a:cubicBezTo>
                  <a:cubicBezTo>
                    <a:pt x="371" y="0"/>
                    <a:pt x="371" y="0"/>
                    <a:pt x="371" y="0"/>
                  </a:cubicBezTo>
                  <a:cubicBezTo>
                    <a:pt x="371" y="0"/>
                    <a:pt x="371" y="0"/>
                    <a:pt x="371" y="0"/>
                  </a:cubicBezTo>
                  <a:cubicBezTo>
                    <a:pt x="371" y="0"/>
                    <a:pt x="371" y="0"/>
                    <a:pt x="371" y="0"/>
                  </a:cubicBezTo>
                  <a:cubicBezTo>
                    <a:pt x="368" y="0"/>
                    <a:pt x="366" y="2"/>
                    <a:pt x="366" y="5"/>
                  </a:cubicBezTo>
                  <a:cubicBezTo>
                    <a:pt x="366" y="77"/>
                    <a:pt x="366" y="77"/>
                    <a:pt x="366" y="77"/>
                  </a:cubicBezTo>
                  <a:cubicBezTo>
                    <a:pt x="366" y="81"/>
                    <a:pt x="362" y="85"/>
                    <a:pt x="358" y="85"/>
                  </a:cubicBezTo>
                  <a:cubicBezTo>
                    <a:pt x="350" y="85"/>
                    <a:pt x="350" y="85"/>
                    <a:pt x="350" y="85"/>
                  </a:cubicBezTo>
                  <a:cubicBezTo>
                    <a:pt x="350" y="16"/>
                    <a:pt x="350" y="16"/>
                    <a:pt x="350" y="16"/>
                  </a:cubicBezTo>
                  <a:cubicBezTo>
                    <a:pt x="350" y="7"/>
                    <a:pt x="343" y="0"/>
                    <a:pt x="334" y="0"/>
                  </a:cubicBezTo>
                  <a:cubicBezTo>
                    <a:pt x="217" y="0"/>
                    <a:pt x="217" y="0"/>
                    <a:pt x="217" y="0"/>
                  </a:cubicBezTo>
                  <a:cubicBezTo>
                    <a:pt x="208" y="0"/>
                    <a:pt x="201" y="7"/>
                    <a:pt x="201" y="16"/>
                  </a:cubicBezTo>
                  <a:cubicBezTo>
                    <a:pt x="201" y="85"/>
                    <a:pt x="201" y="85"/>
                    <a:pt x="201" y="85"/>
                  </a:cubicBezTo>
                  <a:cubicBezTo>
                    <a:pt x="193" y="85"/>
                    <a:pt x="193" y="85"/>
                    <a:pt x="193" y="85"/>
                  </a:cubicBezTo>
                  <a:cubicBezTo>
                    <a:pt x="189" y="85"/>
                    <a:pt x="185" y="81"/>
                    <a:pt x="185" y="77"/>
                  </a:cubicBezTo>
                  <a:cubicBezTo>
                    <a:pt x="185" y="5"/>
                    <a:pt x="185" y="5"/>
                    <a:pt x="185" y="5"/>
                  </a:cubicBezTo>
                  <a:cubicBezTo>
                    <a:pt x="185" y="2"/>
                    <a:pt x="183" y="0"/>
                    <a:pt x="180" y="0"/>
                  </a:cubicBezTo>
                  <a:cubicBezTo>
                    <a:pt x="180" y="0"/>
                    <a:pt x="180" y="0"/>
                    <a:pt x="180" y="0"/>
                  </a:cubicBezTo>
                  <a:cubicBezTo>
                    <a:pt x="169" y="0"/>
                    <a:pt x="169" y="0"/>
                    <a:pt x="169" y="0"/>
                  </a:cubicBezTo>
                  <a:cubicBezTo>
                    <a:pt x="165" y="0"/>
                    <a:pt x="159" y="2"/>
                    <a:pt x="156" y="5"/>
                  </a:cubicBezTo>
                  <a:cubicBezTo>
                    <a:pt x="5" y="156"/>
                    <a:pt x="5" y="156"/>
                    <a:pt x="5" y="156"/>
                  </a:cubicBezTo>
                  <a:cubicBezTo>
                    <a:pt x="2" y="159"/>
                    <a:pt x="0" y="165"/>
                    <a:pt x="0" y="169"/>
                  </a:cubicBezTo>
                  <a:cubicBezTo>
                    <a:pt x="0" y="259"/>
                    <a:pt x="0" y="259"/>
                    <a:pt x="0" y="259"/>
                  </a:cubicBezTo>
                  <a:cubicBezTo>
                    <a:pt x="0" y="253"/>
                    <a:pt x="2" y="248"/>
                    <a:pt x="6" y="244"/>
                  </a:cubicBezTo>
                  <a:cubicBezTo>
                    <a:pt x="6" y="244"/>
                    <a:pt x="6" y="244"/>
                    <a:pt x="6" y="244"/>
                  </a:cubicBezTo>
                  <a:cubicBezTo>
                    <a:pt x="78" y="172"/>
                    <a:pt x="78" y="172"/>
                    <a:pt x="78" y="172"/>
                  </a:cubicBezTo>
                  <a:cubicBezTo>
                    <a:pt x="78" y="172"/>
                    <a:pt x="78" y="172"/>
                    <a:pt x="78" y="172"/>
                  </a:cubicBezTo>
                  <a:cubicBezTo>
                    <a:pt x="82" y="168"/>
                    <a:pt x="85" y="163"/>
                    <a:pt x="85" y="157"/>
                  </a:cubicBezTo>
                  <a:cubicBezTo>
                    <a:pt x="85" y="165"/>
                    <a:pt x="85" y="165"/>
                    <a:pt x="85" y="165"/>
                  </a:cubicBezTo>
                  <a:cubicBezTo>
                    <a:pt x="85" y="172"/>
                    <a:pt x="85" y="172"/>
                    <a:pt x="85" y="172"/>
                  </a:cubicBezTo>
                  <a:cubicBezTo>
                    <a:pt x="85" y="178"/>
                    <a:pt x="82" y="183"/>
                    <a:pt x="78" y="187"/>
                  </a:cubicBezTo>
                  <a:cubicBezTo>
                    <a:pt x="78" y="187"/>
                    <a:pt x="78" y="187"/>
                    <a:pt x="78" y="187"/>
                  </a:cubicBezTo>
                  <a:cubicBezTo>
                    <a:pt x="6" y="259"/>
                    <a:pt x="6" y="259"/>
                    <a:pt x="6" y="259"/>
                  </a:cubicBezTo>
                  <a:cubicBezTo>
                    <a:pt x="6" y="259"/>
                    <a:pt x="6" y="259"/>
                    <a:pt x="6" y="259"/>
                  </a:cubicBezTo>
                  <a:cubicBezTo>
                    <a:pt x="2" y="263"/>
                    <a:pt x="0" y="268"/>
                    <a:pt x="0" y="274"/>
                  </a:cubicBezTo>
                  <a:cubicBezTo>
                    <a:pt x="0" y="355"/>
                    <a:pt x="0" y="355"/>
                    <a:pt x="0" y="355"/>
                  </a:cubicBezTo>
                  <a:cubicBezTo>
                    <a:pt x="0" y="350"/>
                    <a:pt x="2" y="344"/>
                    <a:pt x="6" y="340"/>
                  </a:cubicBezTo>
                  <a:cubicBezTo>
                    <a:pt x="6" y="340"/>
                    <a:pt x="6" y="340"/>
                    <a:pt x="6" y="340"/>
                  </a:cubicBezTo>
                  <a:cubicBezTo>
                    <a:pt x="78" y="269"/>
                    <a:pt x="78" y="269"/>
                    <a:pt x="78" y="269"/>
                  </a:cubicBezTo>
                  <a:cubicBezTo>
                    <a:pt x="78" y="268"/>
                    <a:pt x="78" y="268"/>
                    <a:pt x="78" y="268"/>
                  </a:cubicBezTo>
                  <a:cubicBezTo>
                    <a:pt x="82" y="265"/>
                    <a:pt x="85" y="259"/>
                    <a:pt x="85" y="253"/>
                  </a:cubicBezTo>
                  <a:cubicBezTo>
                    <a:pt x="85" y="262"/>
                    <a:pt x="85" y="262"/>
                    <a:pt x="85" y="262"/>
                  </a:cubicBezTo>
                  <a:cubicBezTo>
                    <a:pt x="85" y="268"/>
                    <a:pt x="85" y="268"/>
                    <a:pt x="85" y="268"/>
                  </a:cubicBezTo>
                  <a:cubicBezTo>
                    <a:pt x="85" y="274"/>
                    <a:pt x="82" y="279"/>
                    <a:pt x="78" y="283"/>
                  </a:cubicBezTo>
                  <a:cubicBezTo>
                    <a:pt x="78" y="283"/>
                    <a:pt x="78" y="283"/>
                    <a:pt x="78" y="283"/>
                  </a:cubicBezTo>
                  <a:cubicBezTo>
                    <a:pt x="6" y="355"/>
                    <a:pt x="6" y="355"/>
                    <a:pt x="6" y="355"/>
                  </a:cubicBezTo>
                  <a:cubicBezTo>
                    <a:pt x="6" y="355"/>
                    <a:pt x="6" y="355"/>
                    <a:pt x="6" y="355"/>
                  </a:cubicBezTo>
                  <a:cubicBezTo>
                    <a:pt x="2" y="359"/>
                    <a:pt x="0" y="364"/>
                    <a:pt x="0" y="370"/>
                  </a:cubicBezTo>
                  <a:cubicBezTo>
                    <a:pt x="0" y="382"/>
                    <a:pt x="0" y="382"/>
                    <a:pt x="0" y="382"/>
                  </a:cubicBezTo>
                  <a:cubicBezTo>
                    <a:pt x="0" y="387"/>
                    <a:pt x="2" y="392"/>
                    <a:pt x="5" y="395"/>
                  </a:cubicBezTo>
                  <a:cubicBezTo>
                    <a:pt x="26" y="417"/>
                    <a:pt x="26" y="417"/>
                    <a:pt x="26" y="417"/>
                  </a:cubicBezTo>
                  <a:cubicBezTo>
                    <a:pt x="78" y="365"/>
                    <a:pt x="78" y="365"/>
                    <a:pt x="78" y="365"/>
                  </a:cubicBezTo>
                  <a:cubicBezTo>
                    <a:pt x="78" y="365"/>
                    <a:pt x="78" y="365"/>
                    <a:pt x="78" y="365"/>
                  </a:cubicBezTo>
                  <a:cubicBezTo>
                    <a:pt x="82" y="361"/>
                    <a:pt x="85" y="355"/>
                    <a:pt x="85" y="349"/>
                  </a:cubicBezTo>
                  <a:cubicBezTo>
                    <a:pt x="85" y="358"/>
                    <a:pt x="85" y="358"/>
                    <a:pt x="85" y="358"/>
                  </a:cubicBezTo>
                  <a:cubicBezTo>
                    <a:pt x="85" y="364"/>
                    <a:pt x="85" y="364"/>
                    <a:pt x="85" y="364"/>
                  </a:cubicBezTo>
                  <a:cubicBezTo>
                    <a:pt x="85" y="370"/>
                    <a:pt x="82" y="375"/>
                    <a:pt x="78" y="379"/>
                  </a:cubicBezTo>
                  <a:cubicBezTo>
                    <a:pt x="78" y="379"/>
                    <a:pt x="78" y="379"/>
                    <a:pt x="78" y="379"/>
                  </a:cubicBezTo>
                  <a:cubicBezTo>
                    <a:pt x="34" y="424"/>
                    <a:pt x="34" y="424"/>
                    <a:pt x="34" y="424"/>
                  </a:cubicBezTo>
                  <a:cubicBezTo>
                    <a:pt x="155" y="545"/>
                    <a:pt x="155" y="545"/>
                    <a:pt x="155" y="545"/>
                  </a:cubicBezTo>
                  <a:cubicBezTo>
                    <a:pt x="187" y="486"/>
                    <a:pt x="187" y="486"/>
                    <a:pt x="187" y="486"/>
                  </a:cubicBezTo>
                  <a:cubicBezTo>
                    <a:pt x="190" y="481"/>
                    <a:pt x="196" y="477"/>
                    <a:pt x="202" y="477"/>
                  </a:cubicBezTo>
                  <a:cubicBezTo>
                    <a:pt x="207" y="477"/>
                    <a:pt x="207" y="477"/>
                    <a:pt x="207" y="477"/>
                  </a:cubicBezTo>
                  <a:cubicBezTo>
                    <a:pt x="215" y="477"/>
                    <a:pt x="215" y="477"/>
                    <a:pt x="215" y="477"/>
                  </a:cubicBezTo>
                  <a:cubicBezTo>
                    <a:pt x="208" y="477"/>
                    <a:pt x="203" y="481"/>
                    <a:pt x="200" y="486"/>
                  </a:cubicBezTo>
                  <a:cubicBezTo>
                    <a:pt x="200" y="486"/>
                    <a:pt x="200" y="486"/>
                    <a:pt x="200" y="486"/>
                  </a:cubicBezTo>
                  <a:cubicBezTo>
                    <a:pt x="164" y="551"/>
                    <a:pt x="164" y="551"/>
                    <a:pt x="164" y="551"/>
                  </a:cubicBezTo>
                  <a:cubicBezTo>
                    <a:pt x="166" y="551"/>
                    <a:pt x="167" y="552"/>
                    <a:pt x="169" y="552"/>
                  </a:cubicBezTo>
                  <a:cubicBezTo>
                    <a:pt x="231" y="552"/>
                    <a:pt x="231" y="552"/>
                    <a:pt x="231" y="552"/>
                  </a:cubicBezTo>
                  <a:cubicBezTo>
                    <a:pt x="243" y="486"/>
                    <a:pt x="243" y="486"/>
                    <a:pt x="243" y="486"/>
                  </a:cubicBezTo>
                  <a:cubicBezTo>
                    <a:pt x="244" y="481"/>
                    <a:pt x="248" y="477"/>
                    <a:pt x="253" y="477"/>
                  </a:cubicBezTo>
                  <a:cubicBezTo>
                    <a:pt x="254" y="477"/>
                    <a:pt x="254" y="477"/>
                    <a:pt x="254" y="477"/>
                  </a:cubicBezTo>
                  <a:cubicBezTo>
                    <a:pt x="255" y="477"/>
                    <a:pt x="255" y="477"/>
                    <a:pt x="255" y="477"/>
                  </a:cubicBezTo>
                  <a:cubicBezTo>
                    <a:pt x="264" y="477"/>
                    <a:pt x="264" y="477"/>
                    <a:pt x="264" y="477"/>
                  </a:cubicBezTo>
                  <a:cubicBezTo>
                    <a:pt x="259" y="477"/>
                    <a:pt x="255" y="481"/>
                    <a:pt x="254" y="486"/>
                  </a:cubicBezTo>
                  <a:cubicBezTo>
                    <a:pt x="242" y="552"/>
                    <a:pt x="242" y="552"/>
                    <a:pt x="242" y="552"/>
                  </a:cubicBezTo>
                  <a:cubicBezTo>
                    <a:pt x="309" y="552"/>
                    <a:pt x="309" y="552"/>
                    <a:pt x="309" y="552"/>
                  </a:cubicBezTo>
                  <a:cubicBezTo>
                    <a:pt x="297" y="486"/>
                    <a:pt x="297" y="486"/>
                    <a:pt x="297" y="486"/>
                  </a:cubicBezTo>
                  <a:cubicBezTo>
                    <a:pt x="296" y="481"/>
                    <a:pt x="292" y="477"/>
                    <a:pt x="287" y="477"/>
                  </a:cubicBezTo>
                  <a:cubicBezTo>
                    <a:pt x="296" y="477"/>
                    <a:pt x="296" y="477"/>
                    <a:pt x="296" y="477"/>
                  </a:cubicBezTo>
                  <a:cubicBezTo>
                    <a:pt x="297" y="477"/>
                    <a:pt x="297" y="477"/>
                    <a:pt x="297" y="477"/>
                  </a:cubicBezTo>
                  <a:cubicBezTo>
                    <a:pt x="298" y="477"/>
                    <a:pt x="298" y="477"/>
                    <a:pt x="298" y="477"/>
                  </a:cubicBezTo>
                  <a:cubicBezTo>
                    <a:pt x="303" y="477"/>
                    <a:pt x="307" y="481"/>
                    <a:pt x="308" y="486"/>
                  </a:cubicBezTo>
                  <a:cubicBezTo>
                    <a:pt x="320" y="552"/>
                    <a:pt x="320" y="552"/>
                    <a:pt x="320" y="552"/>
                  </a:cubicBezTo>
                  <a:cubicBezTo>
                    <a:pt x="382" y="552"/>
                    <a:pt x="382" y="552"/>
                    <a:pt x="382" y="552"/>
                  </a:cubicBezTo>
                  <a:cubicBezTo>
                    <a:pt x="384" y="552"/>
                    <a:pt x="385" y="551"/>
                    <a:pt x="387" y="551"/>
                  </a:cubicBezTo>
                  <a:cubicBezTo>
                    <a:pt x="351" y="486"/>
                    <a:pt x="351" y="486"/>
                    <a:pt x="351" y="486"/>
                  </a:cubicBezTo>
                  <a:cubicBezTo>
                    <a:pt x="351" y="486"/>
                    <a:pt x="351" y="486"/>
                    <a:pt x="351" y="486"/>
                  </a:cubicBezTo>
                  <a:cubicBezTo>
                    <a:pt x="348" y="481"/>
                    <a:pt x="343" y="477"/>
                    <a:pt x="336" y="477"/>
                  </a:cubicBezTo>
                  <a:cubicBezTo>
                    <a:pt x="344" y="477"/>
                    <a:pt x="344" y="477"/>
                    <a:pt x="344" y="477"/>
                  </a:cubicBezTo>
                  <a:cubicBezTo>
                    <a:pt x="349" y="477"/>
                    <a:pt x="349" y="477"/>
                    <a:pt x="349" y="477"/>
                  </a:cubicBezTo>
                  <a:cubicBezTo>
                    <a:pt x="355" y="477"/>
                    <a:pt x="361" y="481"/>
                    <a:pt x="364" y="486"/>
                  </a:cubicBezTo>
                  <a:cubicBezTo>
                    <a:pt x="396" y="545"/>
                    <a:pt x="396" y="545"/>
                    <a:pt x="396" y="545"/>
                  </a:cubicBezTo>
                  <a:cubicBezTo>
                    <a:pt x="517" y="424"/>
                    <a:pt x="517" y="424"/>
                    <a:pt x="517" y="424"/>
                  </a:cubicBezTo>
                  <a:cubicBezTo>
                    <a:pt x="473" y="379"/>
                    <a:pt x="473" y="379"/>
                    <a:pt x="473" y="379"/>
                  </a:cubicBezTo>
                  <a:cubicBezTo>
                    <a:pt x="473" y="379"/>
                    <a:pt x="473" y="379"/>
                    <a:pt x="473" y="379"/>
                  </a:cubicBezTo>
                  <a:cubicBezTo>
                    <a:pt x="469" y="375"/>
                    <a:pt x="466" y="370"/>
                    <a:pt x="466" y="364"/>
                  </a:cubicBezTo>
                  <a:cubicBezTo>
                    <a:pt x="466" y="358"/>
                    <a:pt x="466" y="358"/>
                    <a:pt x="466" y="358"/>
                  </a:cubicBezTo>
                  <a:cubicBezTo>
                    <a:pt x="466" y="349"/>
                    <a:pt x="466" y="349"/>
                    <a:pt x="466" y="349"/>
                  </a:cubicBezTo>
                  <a:cubicBezTo>
                    <a:pt x="466" y="355"/>
                    <a:pt x="469" y="361"/>
                    <a:pt x="473" y="365"/>
                  </a:cubicBezTo>
                  <a:cubicBezTo>
                    <a:pt x="473" y="365"/>
                    <a:pt x="473" y="365"/>
                    <a:pt x="473" y="365"/>
                  </a:cubicBezTo>
                  <a:cubicBezTo>
                    <a:pt x="525" y="417"/>
                    <a:pt x="525" y="417"/>
                    <a:pt x="525" y="417"/>
                  </a:cubicBezTo>
                  <a:cubicBezTo>
                    <a:pt x="546" y="395"/>
                    <a:pt x="546" y="395"/>
                    <a:pt x="546" y="395"/>
                  </a:cubicBezTo>
                  <a:cubicBezTo>
                    <a:pt x="549" y="392"/>
                    <a:pt x="551" y="387"/>
                    <a:pt x="551" y="382"/>
                  </a:cubicBezTo>
                  <a:cubicBezTo>
                    <a:pt x="551" y="370"/>
                    <a:pt x="551" y="370"/>
                    <a:pt x="551" y="370"/>
                  </a:cubicBezTo>
                  <a:cubicBezTo>
                    <a:pt x="551" y="364"/>
                    <a:pt x="549" y="359"/>
                    <a:pt x="545" y="355"/>
                  </a:cubicBezTo>
                  <a:cubicBezTo>
                    <a:pt x="545" y="355"/>
                    <a:pt x="545" y="355"/>
                    <a:pt x="545" y="355"/>
                  </a:cubicBezTo>
                  <a:cubicBezTo>
                    <a:pt x="473" y="283"/>
                    <a:pt x="473" y="283"/>
                    <a:pt x="473" y="283"/>
                  </a:cubicBezTo>
                  <a:cubicBezTo>
                    <a:pt x="473" y="283"/>
                    <a:pt x="473" y="283"/>
                    <a:pt x="473" y="283"/>
                  </a:cubicBezTo>
                  <a:cubicBezTo>
                    <a:pt x="469" y="279"/>
                    <a:pt x="466" y="274"/>
                    <a:pt x="466" y="268"/>
                  </a:cubicBezTo>
                  <a:cubicBezTo>
                    <a:pt x="466" y="262"/>
                    <a:pt x="466" y="262"/>
                    <a:pt x="466" y="262"/>
                  </a:cubicBezTo>
                  <a:cubicBezTo>
                    <a:pt x="466" y="253"/>
                    <a:pt x="466" y="253"/>
                    <a:pt x="466" y="253"/>
                  </a:cubicBezTo>
                  <a:cubicBezTo>
                    <a:pt x="466" y="259"/>
                    <a:pt x="469" y="265"/>
                    <a:pt x="473" y="268"/>
                  </a:cubicBezTo>
                  <a:cubicBezTo>
                    <a:pt x="473" y="269"/>
                    <a:pt x="473" y="269"/>
                    <a:pt x="473" y="269"/>
                  </a:cubicBezTo>
                  <a:cubicBezTo>
                    <a:pt x="545" y="340"/>
                    <a:pt x="545" y="340"/>
                    <a:pt x="545" y="340"/>
                  </a:cubicBezTo>
                  <a:cubicBezTo>
                    <a:pt x="545" y="340"/>
                    <a:pt x="545" y="340"/>
                    <a:pt x="545" y="340"/>
                  </a:cubicBezTo>
                  <a:cubicBezTo>
                    <a:pt x="549" y="344"/>
                    <a:pt x="551" y="350"/>
                    <a:pt x="551" y="355"/>
                  </a:cubicBezTo>
                  <a:cubicBezTo>
                    <a:pt x="551" y="274"/>
                    <a:pt x="551" y="274"/>
                    <a:pt x="551" y="274"/>
                  </a:cubicBezTo>
                  <a:cubicBezTo>
                    <a:pt x="551" y="268"/>
                    <a:pt x="549" y="263"/>
                    <a:pt x="545" y="259"/>
                  </a:cubicBezTo>
                  <a:cubicBezTo>
                    <a:pt x="545" y="259"/>
                    <a:pt x="545" y="259"/>
                    <a:pt x="545" y="259"/>
                  </a:cubicBezTo>
                  <a:cubicBezTo>
                    <a:pt x="473" y="187"/>
                    <a:pt x="473" y="187"/>
                    <a:pt x="473" y="187"/>
                  </a:cubicBezTo>
                  <a:cubicBezTo>
                    <a:pt x="473" y="187"/>
                    <a:pt x="473" y="187"/>
                    <a:pt x="473" y="187"/>
                  </a:cubicBezTo>
                  <a:cubicBezTo>
                    <a:pt x="469" y="183"/>
                    <a:pt x="466" y="178"/>
                    <a:pt x="466" y="172"/>
                  </a:cubicBezTo>
                  <a:cubicBezTo>
                    <a:pt x="466" y="165"/>
                    <a:pt x="466" y="165"/>
                    <a:pt x="466" y="165"/>
                  </a:cubicBezTo>
                  <a:lnTo>
                    <a:pt x="466" y="157"/>
                  </a:lnTo>
                  <a:close/>
                  <a:moveTo>
                    <a:pt x="334" y="162"/>
                  </a:moveTo>
                  <a:cubicBezTo>
                    <a:pt x="337" y="139"/>
                    <a:pt x="337" y="142"/>
                    <a:pt x="350" y="137"/>
                  </a:cubicBezTo>
                  <a:cubicBezTo>
                    <a:pt x="364" y="134"/>
                    <a:pt x="372" y="132"/>
                    <a:pt x="380" y="132"/>
                  </a:cubicBezTo>
                  <a:cubicBezTo>
                    <a:pt x="388" y="133"/>
                    <a:pt x="405" y="133"/>
                    <a:pt x="420" y="139"/>
                  </a:cubicBezTo>
                  <a:cubicBezTo>
                    <a:pt x="427" y="141"/>
                    <a:pt x="424" y="144"/>
                    <a:pt x="425" y="169"/>
                  </a:cubicBezTo>
                  <a:cubicBezTo>
                    <a:pt x="424" y="179"/>
                    <a:pt x="423" y="177"/>
                    <a:pt x="413" y="178"/>
                  </a:cubicBezTo>
                  <a:cubicBezTo>
                    <a:pt x="405" y="178"/>
                    <a:pt x="401" y="179"/>
                    <a:pt x="390" y="176"/>
                  </a:cubicBezTo>
                  <a:cubicBezTo>
                    <a:pt x="387" y="171"/>
                    <a:pt x="383" y="149"/>
                    <a:pt x="375" y="151"/>
                  </a:cubicBezTo>
                  <a:cubicBezTo>
                    <a:pt x="372" y="154"/>
                    <a:pt x="375" y="154"/>
                    <a:pt x="369" y="165"/>
                  </a:cubicBezTo>
                  <a:cubicBezTo>
                    <a:pt x="368" y="167"/>
                    <a:pt x="366" y="172"/>
                    <a:pt x="364" y="175"/>
                  </a:cubicBezTo>
                  <a:cubicBezTo>
                    <a:pt x="356" y="178"/>
                    <a:pt x="350" y="177"/>
                    <a:pt x="341" y="178"/>
                  </a:cubicBezTo>
                  <a:cubicBezTo>
                    <a:pt x="332" y="177"/>
                    <a:pt x="335" y="173"/>
                    <a:pt x="334" y="162"/>
                  </a:cubicBezTo>
                  <a:close/>
                  <a:moveTo>
                    <a:pt x="319" y="143"/>
                  </a:moveTo>
                  <a:cubicBezTo>
                    <a:pt x="319" y="138"/>
                    <a:pt x="319" y="137"/>
                    <a:pt x="323" y="137"/>
                  </a:cubicBezTo>
                  <a:cubicBezTo>
                    <a:pt x="329" y="137"/>
                    <a:pt x="329" y="139"/>
                    <a:pt x="329" y="142"/>
                  </a:cubicBezTo>
                  <a:cubicBezTo>
                    <a:pt x="329" y="147"/>
                    <a:pt x="329" y="157"/>
                    <a:pt x="329" y="166"/>
                  </a:cubicBezTo>
                  <a:cubicBezTo>
                    <a:pt x="329" y="172"/>
                    <a:pt x="329" y="183"/>
                    <a:pt x="324" y="185"/>
                  </a:cubicBezTo>
                  <a:cubicBezTo>
                    <a:pt x="320" y="185"/>
                    <a:pt x="317" y="186"/>
                    <a:pt x="317" y="180"/>
                  </a:cubicBezTo>
                  <a:cubicBezTo>
                    <a:pt x="317" y="177"/>
                    <a:pt x="318" y="172"/>
                    <a:pt x="319" y="168"/>
                  </a:cubicBezTo>
                  <a:cubicBezTo>
                    <a:pt x="320" y="163"/>
                    <a:pt x="319" y="149"/>
                    <a:pt x="319" y="143"/>
                  </a:cubicBezTo>
                  <a:close/>
                  <a:moveTo>
                    <a:pt x="322" y="199"/>
                  </a:moveTo>
                  <a:cubicBezTo>
                    <a:pt x="327" y="202"/>
                    <a:pt x="327" y="219"/>
                    <a:pt x="327" y="219"/>
                  </a:cubicBezTo>
                  <a:cubicBezTo>
                    <a:pt x="328" y="221"/>
                    <a:pt x="328" y="237"/>
                    <a:pt x="328" y="242"/>
                  </a:cubicBezTo>
                  <a:cubicBezTo>
                    <a:pt x="328" y="247"/>
                    <a:pt x="328" y="251"/>
                    <a:pt x="328" y="253"/>
                  </a:cubicBezTo>
                  <a:cubicBezTo>
                    <a:pt x="326" y="254"/>
                    <a:pt x="324" y="255"/>
                    <a:pt x="321" y="254"/>
                  </a:cubicBezTo>
                  <a:cubicBezTo>
                    <a:pt x="318" y="253"/>
                    <a:pt x="317" y="239"/>
                    <a:pt x="317" y="234"/>
                  </a:cubicBezTo>
                  <a:cubicBezTo>
                    <a:pt x="317" y="230"/>
                    <a:pt x="317" y="220"/>
                    <a:pt x="315" y="209"/>
                  </a:cubicBezTo>
                  <a:cubicBezTo>
                    <a:pt x="314" y="199"/>
                    <a:pt x="315" y="200"/>
                    <a:pt x="322" y="199"/>
                  </a:cubicBezTo>
                  <a:close/>
                  <a:moveTo>
                    <a:pt x="300" y="190"/>
                  </a:moveTo>
                  <a:cubicBezTo>
                    <a:pt x="301" y="182"/>
                    <a:pt x="303" y="157"/>
                    <a:pt x="302" y="150"/>
                  </a:cubicBezTo>
                  <a:cubicBezTo>
                    <a:pt x="303" y="146"/>
                    <a:pt x="302" y="140"/>
                    <a:pt x="303" y="135"/>
                  </a:cubicBezTo>
                  <a:cubicBezTo>
                    <a:pt x="304" y="133"/>
                    <a:pt x="306" y="133"/>
                    <a:pt x="310" y="133"/>
                  </a:cubicBezTo>
                  <a:cubicBezTo>
                    <a:pt x="316" y="131"/>
                    <a:pt x="314" y="152"/>
                    <a:pt x="314" y="152"/>
                  </a:cubicBezTo>
                  <a:cubicBezTo>
                    <a:pt x="314" y="170"/>
                    <a:pt x="309" y="206"/>
                    <a:pt x="309" y="215"/>
                  </a:cubicBezTo>
                  <a:cubicBezTo>
                    <a:pt x="307" y="230"/>
                    <a:pt x="314" y="271"/>
                    <a:pt x="310" y="275"/>
                  </a:cubicBezTo>
                  <a:cubicBezTo>
                    <a:pt x="309" y="276"/>
                    <a:pt x="304" y="276"/>
                    <a:pt x="303" y="274"/>
                  </a:cubicBezTo>
                  <a:cubicBezTo>
                    <a:pt x="299" y="263"/>
                    <a:pt x="299" y="246"/>
                    <a:pt x="298" y="232"/>
                  </a:cubicBezTo>
                  <a:cubicBezTo>
                    <a:pt x="297" y="215"/>
                    <a:pt x="300" y="197"/>
                    <a:pt x="300" y="190"/>
                  </a:cubicBezTo>
                  <a:close/>
                  <a:moveTo>
                    <a:pt x="285" y="166"/>
                  </a:moveTo>
                  <a:cubicBezTo>
                    <a:pt x="287" y="155"/>
                    <a:pt x="286" y="143"/>
                    <a:pt x="287" y="139"/>
                  </a:cubicBezTo>
                  <a:cubicBezTo>
                    <a:pt x="288" y="138"/>
                    <a:pt x="291" y="137"/>
                    <a:pt x="294" y="138"/>
                  </a:cubicBezTo>
                  <a:cubicBezTo>
                    <a:pt x="298" y="141"/>
                    <a:pt x="299" y="177"/>
                    <a:pt x="290" y="184"/>
                  </a:cubicBezTo>
                  <a:cubicBezTo>
                    <a:pt x="288" y="184"/>
                    <a:pt x="284" y="184"/>
                    <a:pt x="283" y="182"/>
                  </a:cubicBezTo>
                  <a:cubicBezTo>
                    <a:pt x="282" y="180"/>
                    <a:pt x="283" y="174"/>
                    <a:pt x="285" y="166"/>
                  </a:cubicBezTo>
                  <a:close/>
                  <a:moveTo>
                    <a:pt x="280" y="214"/>
                  </a:moveTo>
                  <a:cubicBezTo>
                    <a:pt x="280" y="200"/>
                    <a:pt x="281" y="197"/>
                    <a:pt x="284" y="193"/>
                  </a:cubicBezTo>
                  <a:cubicBezTo>
                    <a:pt x="287" y="191"/>
                    <a:pt x="291" y="193"/>
                    <a:pt x="293" y="195"/>
                  </a:cubicBezTo>
                  <a:cubicBezTo>
                    <a:pt x="295" y="200"/>
                    <a:pt x="291" y="225"/>
                    <a:pt x="291" y="237"/>
                  </a:cubicBezTo>
                  <a:cubicBezTo>
                    <a:pt x="290" y="248"/>
                    <a:pt x="294" y="259"/>
                    <a:pt x="289" y="261"/>
                  </a:cubicBezTo>
                  <a:cubicBezTo>
                    <a:pt x="285" y="262"/>
                    <a:pt x="281" y="261"/>
                    <a:pt x="281" y="258"/>
                  </a:cubicBezTo>
                  <a:cubicBezTo>
                    <a:pt x="279" y="244"/>
                    <a:pt x="280" y="214"/>
                    <a:pt x="280" y="214"/>
                  </a:cubicBezTo>
                  <a:close/>
                  <a:moveTo>
                    <a:pt x="267" y="388"/>
                  </a:moveTo>
                  <a:cubicBezTo>
                    <a:pt x="266" y="407"/>
                    <a:pt x="266" y="405"/>
                    <a:pt x="253" y="405"/>
                  </a:cubicBezTo>
                  <a:cubicBezTo>
                    <a:pt x="242" y="405"/>
                    <a:pt x="214" y="405"/>
                    <a:pt x="212" y="406"/>
                  </a:cubicBezTo>
                  <a:cubicBezTo>
                    <a:pt x="212" y="408"/>
                    <a:pt x="211" y="414"/>
                    <a:pt x="211" y="419"/>
                  </a:cubicBezTo>
                  <a:cubicBezTo>
                    <a:pt x="212" y="426"/>
                    <a:pt x="216" y="428"/>
                    <a:pt x="186" y="431"/>
                  </a:cubicBezTo>
                  <a:cubicBezTo>
                    <a:pt x="179" y="432"/>
                    <a:pt x="134" y="430"/>
                    <a:pt x="131" y="425"/>
                  </a:cubicBezTo>
                  <a:cubicBezTo>
                    <a:pt x="128" y="419"/>
                    <a:pt x="122" y="411"/>
                    <a:pt x="127" y="403"/>
                  </a:cubicBezTo>
                  <a:cubicBezTo>
                    <a:pt x="133" y="408"/>
                    <a:pt x="139" y="412"/>
                    <a:pt x="153" y="417"/>
                  </a:cubicBezTo>
                  <a:cubicBezTo>
                    <a:pt x="164" y="419"/>
                    <a:pt x="181" y="420"/>
                    <a:pt x="191" y="418"/>
                  </a:cubicBezTo>
                  <a:cubicBezTo>
                    <a:pt x="197" y="415"/>
                    <a:pt x="197" y="413"/>
                    <a:pt x="196" y="406"/>
                  </a:cubicBezTo>
                  <a:cubicBezTo>
                    <a:pt x="175" y="405"/>
                    <a:pt x="164" y="404"/>
                    <a:pt x="157" y="404"/>
                  </a:cubicBezTo>
                  <a:cubicBezTo>
                    <a:pt x="146" y="403"/>
                    <a:pt x="146" y="403"/>
                    <a:pt x="146" y="397"/>
                  </a:cubicBezTo>
                  <a:cubicBezTo>
                    <a:pt x="147" y="392"/>
                    <a:pt x="148" y="391"/>
                    <a:pt x="155" y="392"/>
                  </a:cubicBezTo>
                  <a:cubicBezTo>
                    <a:pt x="160" y="392"/>
                    <a:pt x="168" y="393"/>
                    <a:pt x="180" y="393"/>
                  </a:cubicBezTo>
                  <a:cubicBezTo>
                    <a:pt x="189" y="393"/>
                    <a:pt x="196" y="393"/>
                    <a:pt x="196" y="393"/>
                  </a:cubicBezTo>
                  <a:cubicBezTo>
                    <a:pt x="196" y="384"/>
                    <a:pt x="196" y="384"/>
                    <a:pt x="196" y="384"/>
                  </a:cubicBezTo>
                  <a:cubicBezTo>
                    <a:pt x="196" y="384"/>
                    <a:pt x="180" y="384"/>
                    <a:pt x="174" y="384"/>
                  </a:cubicBezTo>
                  <a:cubicBezTo>
                    <a:pt x="155" y="383"/>
                    <a:pt x="158" y="381"/>
                    <a:pt x="157" y="372"/>
                  </a:cubicBezTo>
                  <a:cubicBezTo>
                    <a:pt x="159" y="356"/>
                    <a:pt x="159" y="358"/>
                    <a:pt x="173" y="357"/>
                  </a:cubicBezTo>
                  <a:cubicBezTo>
                    <a:pt x="185" y="357"/>
                    <a:pt x="219" y="357"/>
                    <a:pt x="228" y="357"/>
                  </a:cubicBezTo>
                  <a:cubicBezTo>
                    <a:pt x="242" y="358"/>
                    <a:pt x="240" y="359"/>
                    <a:pt x="240" y="371"/>
                  </a:cubicBezTo>
                  <a:cubicBezTo>
                    <a:pt x="238" y="378"/>
                    <a:pt x="241" y="381"/>
                    <a:pt x="227" y="383"/>
                  </a:cubicBezTo>
                  <a:cubicBezTo>
                    <a:pt x="225" y="383"/>
                    <a:pt x="212" y="384"/>
                    <a:pt x="212" y="384"/>
                  </a:cubicBezTo>
                  <a:cubicBezTo>
                    <a:pt x="212" y="393"/>
                    <a:pt x="212" y="393"/>
                    <a:pt x="212" y="393"/>
                  </a:cubicBezTo>
                  <a:cubicBezTo>
                    <a:pt x="242" y="393"/>
                    <a:pt x="242" y="393"/>
                    <a:pt x="242" y="393"/>
                  </a:cubicBezTo>
                  <a:cubicBezTo>
                    <a:pt x="242" y="393"/>
                    <a:pt x="253" y="393"/>
                    <a:pt x="253" y="384"/>
                  </a:cubicBezTo>
                  <a:cubicBezTo>
                    <a:pt x="253" y="375"/>
                    <a:pt x="255" y="361"/>
                    <a:pt x="255" y="361"/>
                  </a:cubicBezTo>
                  <a:cubicBezTo>
                    <a:pt x="255" y="361"/>
                    <a:pt x="255" y="351"/>
                    <a:pt x="245" y="351"/>
                  </a:cubicBezTo>
                  <a:cubicBezTo>
                    <a:pt x="236" y="351"/>
                    <a:pt x="184" y="350"/>
                    <a:pt x="163" y="351"/>
                  </a:cubicBezTo>
                  <a:cubicBezTo>
                    <a:pt x="147" y="351"/>
                    <a:pt x="146" y="354"/>
                    <a:pt x="145" y="359"/>
                  </a:cubicBezTo>
                  <a:cubicBezTo>
                    <a:pt x="144" y="366"/>
                    <a:pt x="142" y="392"/>
                    <a:pt x="138" y="390"/>
                  </a:cubicBezTo>
                  <a:cubicBezTo>
                    <a:pt x="125" y="387"/>
                    <a:pt x="128" y="386"/>
                    <a:pt x="128" y="379"/>
                  </a:cubicBezTo>
                  <a:cubicBezTo>
                    <a:pt x="129" y="369"/>
                    <a:pt x="130" y="359"/>
                    <a:pt x="132" y="350"/>
                  </a:cubicBezTo>
                  <a:cubicBezTo>
                    <a:pt x="135" y="343"/>
                    <a:pt x="136" y="339"/>
                    <a:pt x="176" y="339"/>
                  </a:cubicBezTo>
                  <a:cubicBezTo>
                    <a:pt x="195" y="339"/>
                    <a:pt x="249" y="339"/>
                    <a:pt x="249" y="339"/>
                  </a:cubicBezTo>
                  <a:cubicBezTo>
                    <a:pt x="261" y="340"/>
                    <a:pt x="265" y="340"/>
                    <a:pt x="267" y="352"/>
                  </a:cubicBezTo>
                  <a:cubicBezTo>
                    <a:pt x="269" y="369"/>
                    <a:pt x="268" y="375"/>
                    <a:pt x="267" y="388"/>
                  </a:cubicBezTo>
                  <a:close/>
                  <a:moveTo>
                    <a:pt x="146" y="306"/>
                  </a:moveTo>
                  <a:cubicBezTo>
                    <a:pt x="146" y="309"/>
                    <a:pt x="151" y="309"/>
                    <a:pt x="161" y="308"/>
                  </a:cubicBezTo>
                  <a:cubicBezTo>
                    <a:pt x="169" y="308"/>
                    <a:pt x="168" y="307"/>
                    <a:pt x="169" y="313"/>
                  </a:cubicBezTo>
                  <a:cubicBezTo>
                    <a:pt x="169" y="316"/>
                    <a:pt x="169" y="317"/>
                    <a:pt x="163" y="317"/>
                  </a:cubicBezTo>
                  <a:cubicBezTo>
                    <a:pt x="144" y="318"/>
                    <a:pt x="146" y="317"/>
                    <a:pt x="146" y="322"/>
                  </a:cubicBezTo>
                  <a:cubicBezTo>
                    <a:pt x="146" y="326"/>
                    <a:pt x="149" y="325"/>
                    <a:pt x="161" y="324"/>
                  </a:cubicBezTo>
                  <a:cubicBezTo>
                    <a:pt x="168" y="324"/>
                    <a:pt x="169" y="323"/>
                    <a:pt x="169" y="328"/>
                  </a:cubicBezTo>
                  <a:cubicBezTo>
                    <a:pt x="170" y="331"/>
                    <a:pt x="169" y="333"/>
                    <a:pt x="169" y="333"/>
                  </a:cubicBezTo>
                  <a:cubicBezTo>
                    <a:pt x="164" y="333"/>
                    <a:pt x="143" y="335"/>
                    <a:pt x="137" y="335"/>
                  </a:cubicBezTo>
                  <a:cubicBezTo>
                    <a:pt x="132" y="334"/>
                    <a:pt x="132" y="334"/>
                    <a:pt x="132" y="323"/>
                  </a:cubicBezTo>
                  <a:cubicBezTo>
                    <a:pt x="133" y="313"/>
                    <a:pt x="133" y="304"/>
                    <a:pt x="136" y="295"/>
                  </a:cubicBezTo>
                  <a:cubicBezTo>
                    <a:pt x="138" y="290"/>
                    <a:pt x="138" y="291"/>
                    <a:pt x="160" y="290"/>
                  </a:cubicBezTo>
                  <a:cubicBezTo>
                    <a:pt x="171" y="290"/>
                    <a:pt x="170" y="289"/>
                    <a:pt x="171" y="297"/>
                  </a:cubicBezTo>
                  <a:cubicBezTo>
                    <a:pt x="171" y="300"/>
                    <a:pt x="171" y="300"/>
                    <a:pt x="153" y="301"/>
                  </a:cubicBezTo>
                  <a:cubicBezTo>
                    <a:pt x="145" y="301"/>
                    <a:pt x="146" y="300"/>
                    <a:pt x="146" y="306"/>
                  </a:cubicBezTo>
                  <a:close/>
                  <a:moveTo>
                    <a:pt x="178" y="296"/>
                  </a:moveTo>
                  <a:cubicBezTo>
                    <a:pt x="177" y="295"/>
                    <a:pt x="181" y="290"/>
                    <a:pt x="183" y="289"/>
                  </a:cubicBezTo>
                  <a:cubicBezTo>
                    <a:pt x="186" y="290"/>
                    <a:pt x="193" y="294"/>
                    <a:pt x="195" y="295"/>
                  </a:cubicBezTo>
                  <a:cubicBezTo>
                    <a:pt x="196" y="295"/>
                    <a:pt x="198" y="296"/>
                    <a:pt x="201" y="298"/>
                  </a:cubicBezTo>
                  <a:cubicBezTo>
                    <a:pt x="202" y="297"/>
                    <a:pt x="203" y="296"/>
                    <a:pt x="204" y="296"/>
                  </a:cubicBezTo>
                  <a:cubicBezTo>
                    <a:pt x="206" y="295"/>
                    <a:pt x="217" y="289"/>
                    <a:pt x="220" y="289"/>
                  </a:cubicBezTo>
                  <a:cubicBezTo>
                    <a:pt x="221" y="289"/>
                    <a:pt x="225" y="296"/>
                    <a:pt x="222" y="297"/>
                  </a:cubicBezTo>
                  <a:cubicBezTo>
                    <a:pt x="219" y="300"/>
                    <a:pt x="215" y="303"/>
                    <a:pt x="212" y="304"/>
                  </a:cubicBezTo>
                  <a:cubicBezTo>
                    <a:pt x="215" y="306"/>
                    <a:pt x="218" y="307"/>
                    <a:pt x="218" y="307"/>
                  </a:cubicBezTo>
                  <a:cubicBezTo>
                    <a:pt x="223" y="309"/>
                    <a:pt x="224" y="310"/>
                    <a:pt x="223" y="315"/>
                  </a:cubicBezTo>
                  <a:cubicBezTo>
                    <a:pt x="223" y="316"/>
                    <a:pt x="221" y="318"/>
                    <a:pt x="220" y="318"/>
                  </a:cubicBezTo>
                  <a:cubicBezTo>
                    <a:pt x="218" y="319"/>
                    <a:pt x="215" y="321"/>
                    <a:pt x="213" y="322"/>
                  </a:cubicBezTo>
                  <a:cubicBezTo>
                    <a:pt x="215" y="323"/>
                    <a:pt x="217" y="324"/>
                    <a:pt x="219" y="325"/>
                  </a:cubicBezTo>
                  <a:cubicBezTo>
                    <a:pt x="227" y="329"/>
                    <a:pt x="227" y="328"/>
                    <a:pt x="224" y="333"/>
                  </a:cubicBezTo>
                  <a:cubicBezTo>
                    <a:pt x="221" y="337"/>
                    <a:pt x="216" y="335"/>
                    <a:pt x="214" y="334"/>
                  </a:cubicBezTo>
                  <a:cubicBezTo>
                    <a:pt x="213" y="333"/>
                    <a:pt x="207" y="331"/>
                    <a:pt x="201" y="327"/>
                  </a:cubicBezTo>
                  <a:cubicBezTo>
                    <a:pt x="197" y="330"/>
                    <a:pt x="192" y="332"/>
                    <a:pt x="188" y="334"/>
                  </a:cubicBezTo>
                  <a:cubicBezTo>
                    <a:pt x="182" y="337"/>
                    <a:pt x="181" y="337"/>
                    <a:pt x="179" y="334"/>
                  </a:cubicBezTo>
                  <a:cubicBezTo>
                    <a:pt x="175" y="329"/>
                    <a:pt x="178" y="329"/>
                    <a:pt x="184" y="325"/>
                  </a:cubicBezTo>
                  <a:cubicBezTo>
                    <a:pt x="184" y="325"/>
                    <a:pt x="187" y="324"/>
                    <a:pt x="189" y="322"/>
                  </a:cubicBezTo>
                  <a:cubicBezTo>
                    <a:pt x="187" y="321"/>
                    <a:pt x="184" y="320"/>
                    <a:pt x="180" y="318"/>
                  </a:cubicBezTo>
                  <a:cubicBezTo>
                    <a:pt x="180" y="317"/>
                    <a:pt x="177" y="316"/>
                    <a:pt x="177" y="314"/>
                  </a:cubicBezTo>
                  <a:cubicBezTo>
                    <a:pt x="177" y="312"/>
                    <a:pt x="176" y="310"/>
                    <a:pt x="183" y="306"/>
                  </a:cubicBezTo>
                  <a:cubicBezTo>
                    <a:pt x="185" y="305"/>
                    <a:pt x="187" y="304"/>
                    <a:pt x="189" y="303"/>
                  </a:cubicBezTo>
                  <a:cubicBezTo>
                    <a:pt x="184" y="301"/>
                    <a:pt x="180" y="299"/>
                    <a:pt x="178" y="296"/>
                  </a:cubicBezTo>
                  <a:close/>
                  <a:moveTo>
                    <a:pt x="264" y="333"/>
                  </a:moveTo>
                  <a:cubicBezTo>
                    <a:pt x="260" y="334"/>
                    <a:pt x="234" y="335"/>
                    <a:pt x="234" y="335"/>
                  </a:cubicBezTo>
                  <a:cubicBezTo>
                    <a:pt x="231" y="334"/>
                    <a:pt x="231" y="335"/>
                    <a:pt x="231" y="331"/>
                  </a:cubicBezTo>
                  <a:cubicBezTo>
                    <a:pt x="231" y="326"/>
                    <a:pt x="231" y="326"/>
                    <a:pt x="240" y="326"/>
                  </a:cubicBezTo>
                  <a:cubicBezTo>
                    <a:pt x="248" y="326"/>
                    <a:pt x="255" y="327"/>
                    <a:pt x="255" y="322"/>
                  </a:cubicBezTo>
                  <a:cubicBezTo>
                    <a:pt x="255" y="318"/>
                    <a:pt x="254" y="317"/>
                    <a:pt x="240" y="318"/>
                  </a:cubicBezTo>
                  <a:cubicBezTo>
                    <a:pt x="232" y="318"/>
                    <a:pt x="233" y="318"/>
                    <a:pt x="232" y="316"/>
                  </a:cubicBezTo>
                  <a:cubicBezTo>
                    <a:pt x="231" y="311"/>
                    <a:pt x="230" y="309"/>
                    <a:pt x="237" y="308"/>
                  </a:cubicBezTo>
                  <a:cubicBezTo>
                    <a:pt x="247" y="307"/>
                    <a:pt x="255" y="308"/>
                    <a:pt x="255" y="306"/>
                  </a:cubicBezTo>
                  <a:cubicBezTo>
                    <a:pt x="256" y="302"/>
                    <a:pt x="255" y="300"/>
                    <a:pt x="248" y="301"/>
                  </a:cubicBezTo>
                  <a:cubicBezTo>
                    <a:pt x="232" y="302"/>
                    <a:pt x="231" y="303"/>
                    <a:pt x="231" y="298"/>
                  </a:cubicBezTo>
                  <a:cubicBezTo>
                    <a:pt x="231" y="293"/>
                    <a:pt x="229" y="292"/>
                    <a:pt x="241" y="291"/>
                  </a:cubicBezTo>
                  <a:cubicBezTo>
                    <a:pt x="254" y="291"/>
                    <a:pt x="264" y="289"/>
                    <a:pt x="265" y="295"/>
                  </a:cubicBezTo>
                  <a:cubicBezTo>
                    <a:pt x="267" y="302"/>
                    <a:pt x="268" y="311"/>
                    <a:pt x="268" y="324"/>
                  </a:cubicBezTo>
                  <a:cubicBezTo>
                    <a:pt x="268" y="333"/>
                    <a:pt x="268" y="333"/>
                    <a:pt x="264" y="333"/>
                  </a:cubicBezTo>
                  <a:close/>
                  <a:moveTo>
                    <a:pt x="262" y="279"/>
                  </a:moveTo>
                  <a:cubicBezTo>
                    <a:pt x="258" y="281"/>
                    <a:pt x="241" y="259"/>
                    <a:pt x="230" y="244"/>
                  </a:cubicBezTo>
                  <a:cubicBezTo>
                    <a:pt x="226" y="239"/>
                    <a:pt x="212" y="227"/>
                    <a:pt x="199" y="226"/>
                  </a:cubicBezTo>
                  <a:cubicBezTo>
                    <a:pt x="179" y="225"/>
                    <a:pt x="153" y="259"/>
                    <a:pt x="146" y="271"/>
                  </a:cubicBezTo>
                  <a:cubicBezTo>
                    <a:pt x="142" y="276"/>
                    <a:pt x="139" y="282"/>
                    <a:pt x="133" y="279"/>
                  </a:cubicBezTo>
                  <a:cubicBezTo>
                    <a:pt x="128" y="276"/>
                    <a:pt x="128" y="276"/>
                    <a:pt x="131" y="267"/>
                  </a:cubicBezTo>
                  <a:cubicBezTo>
                    <a:pt x="136" y="254"/>
                    <a:pt x="160" y="228"/>
                    <a:pt x="171" y="220"/>
                  </a:cubicBezTo>
                  <a:cubicBezTo>
                    <a:pt x="182" y="210"/>
                    <a:pt x="184" y="209"/>
                    <a:pt x="188" y="197"/>
                  </a:cubicBezTo>
                  <a:cubicBezTo>
                    <a:pt x="190" y="174"/>
                    <a:pt x="189" y="169"/>
                    <a:pt x="183" y="168"/>
                  </a:cubicBezTo>
                  <a:cubicBezTo>
                    <a:pt x="176" y="167"/>
                    <a:pt x="147" y="163"/>
                    <a:pt x="146" y="181"/>
                  </a:cubicBezTo>
                  <a:cubicBezTo>
                    <a:pt x="145" y="196"/>
                    <a:pt x="145" y="203"/>
                    <a:pt x="145" y="209"/>
                  </a:cubicBezTo>
                  <a:cubicBezTo>
                    <a:pt x="145" y="218"/>
                    <a:pt x="145" y="216"/>
                    <a:pt x="136" y="216"/>
                  </a:cubicBezTo>
                  <a:cubicBezTo>
                    <a:pt x="130" y="216"/>
                    <a:pt x="133" y="186"/>
                    <a:pt x="133" y="166"/>
                  </a:cubicBezTo>
                  <a:cubicBezTo>
                    <a:pt x="136" y="153"/>
                    <a:pt x="144" y="155"/>
                    <a:pt x="156" y="154"/>
                  </a:cubicBezTo>
                  <a:cubicBezTo>
                    <a:pt x="162" y="155"/>
                    <a:pt x="171" y="154"/>
                    <a:pt x="175" y="154"/>
                  </a:cubicBezTo>
                  <a:cubicBezTo>
                    <a:pt x="185" y="154"/>
                    <a:pt x="188" y="149"/>
                    <a:pt x="188" y="141"/>
                  </a:cubicBezTo>
                  <a:cubicBezTo>
                    <a:pt x="189" y="132"/>
                    <a:pt x="190" y="132"/>
                    <a:pt x="197" y="131"/>
                  </a:cubicBezTo>
                  <a:cubicBezTo>
                    <a:pt x="204" y="130"/>
                    <a:pt x="203" y="135"/>
                    <a:pt x="204" y="141"/>
                  </a:cubicBezTo>
                  <a:cubicBezTo>
                    <a:pt x="207" y="151"/>
                    <a:pt x="203" y="152"/>
                    <a:pt x="218" y="153"/>
                  </a:cubicBezTo>
                  <a:cubicBezTo>
                    <a:pt x="230" y="153"/>
                    <a:pt x="239" y="153"/>
                    <a:pt x="245" y="154"/>
                  </a:cubicBezTo>
                  <a:cubicBezTo>
                    <a:pt x="257" y="155"/>
                    <a:pt x="263" y="154"/>
                    <a:pt x="264" y="172"/>
                  </a:cubicBezTo>
                  <a:cubicBezTo>
                    <a:pt x="265" y="188"/>
                    <a:pt x="269" y="202"/>
                    <a:pt x="264" y="208"/>
                  </a:cubicBezTo>
                  <a:cubicBezTo>
                    <a:pt x="262" y="210"/>
                    <a:pt x="256" y="213"/>
                    <a:pt x="252" y="213"/>
                  </a:cubicBezTo>
                  <a:cubicBezTo>
                    <a:pt x="247" y="210"/>
                    <a:pt x="258" y="176"/>
                    <a:pt x="245" y="170"/>
                  </a:cubicBezTo>
                  <a:cubicBezTo>
                    <a:pt x="237" y="166"/>
                    <a:pt x="216" y="166"/>
                    <a:pt x="209" y="169"/>
                  </a:cubicBezTo>
                  <a:cubicBezTo>
                    <a:pt x="203" y="172"/>
                    <a:pt x="206" y="184"/>
                    <a:pt x="205" y="193"/>
                  </a:cubicBezTo>
                  <a:cubicBezTo>
                    <a:pt x="205" y="200"/>
                    <a:pt x="205" y="207"/>
                    <a:pt x="219" y="217"/>
                  </a:cubicBezTo>
                  <a:cubicBezTo>
                    <a:pt x="234" y="227"/>
                    <a:pt x="247" y="240"/>
                    <a:pt x="260" y="256"/>
                  </a:cubicBezTo>
                  <a:cubicBezTo>
                    <a:pt x="268" y="264"/>
                    <a:pt x="275" y="275"/>
                    <a:pt x="262" y="279"/>
                  </a:cubicBezTo>
                  <a:close/>
                  <a:moveTo>
                    <a:pt x="270" y="85"/>
                  </a:moveTo>
                  <a:cubicBezTo>
                    <a:pt x="207" y="85"/>
                    <a:pt x="207" y="85"/>
                    <a:pt x="207" y="85"/>
                  </a:cubicBezTo>
                  <a:cubicBezTo>
                    <a:pt x="207" y="76"/>
                    <a:pt x="214" y="69"/>
                    <a:pt x="222" y="69"/>
                  </a:cubicBezTo>
                  <a:cubicBezTo>
                    <a:pt x="262" y="69"/>
                    <a:pt x="262" y="69"/>
                    <a:pt x="262" y="69"/>
                  </a:cubicBezTo>
                  <a:cubicBezTo>
                    <a:pt x="267" y="69"/>
                    <a:pt x="270" y="73"/>
                    <a:pt x="270" y="77"/>
                  </a:cubicBezTo>
                  <a:lnTo>
                    <a:pt x="270" y="85"/>
                  </a:lnTo>
                  <a:close/>
                  <a:moveTo>
                    <a:pt x="331" y="360"/>
                  </a:moveTo>
                  <a:cubicBezTo>
                    <a:pt x="328" y="363"/>
                    <a:pt x="319" y="364"/>
                    <a:pt x="317" y="367"/>
                  </a:cubicBezTo>
                  <a:cubicBezTo>
                    <a:pt x="315" y="370"/>
                    <a:pt x="316" y="391"/>
                    <a:pt x="317" y="392"/>
                  </a:cubicBezTo>
                  <a:cubicBezTo>
                    <a:pt x="319" y="394"/>
                    <a:pt x="323" y="393"/>
                    <a:pt x="330" y="392"/>
                  </a:cubicBezTo>
                  <a:cubicBezTo>
                    <a:pt x="335" y="392"/>
                    <a:pt x="336" y="407"/>
                    <a:pt x="333" y="408"/>
                  </a:cubicBezTo>
                  <a:cubicBezTo>
                    <a:pt x="329" y="409"/>
                    <a:pt x="315" y="410"/>
                    <a:pt x="307" y="411"/>
                  </a:cubicBezTo>
                  <a:cubicBezTo>
                    <a:pt x="300" y="412"/>
                    <a:pt x="295" y="412"/>
                    <a:pt x="287" y="412"/>
                  </a:cubicBezTo>
                  <a:cubicBezTo>
                    <a:pt x="280" y="412"/>
                    <a:pt x="280" y="409"/>
                    <a:pt x="280" y="403"/>
                  </a:cubicBezTo>
                  <a:cubicBezTo>
                    <a:pt x="280" y="397"/>
                    <a:pt x="279" y="395"/>
                    <a:pt x="285" y="396"/>
                  </a:cubicBezTo>
                  <a:cubicBezTo>
                    <a:pt x="291" y="396"/>
                    <a:pt x="294" y="397"/>
                    <a:pt x="300" y="392"/>
                  </a:cubicBezTo>
                  <a:cubicBezTo>
                    <a:pt x="303" y="389"/>
                    <a:pt x="301" y="381"/>
                    <a:pt x="302" y="375"/>
                  </a:cubicBezTo>
                  <a:cubicBezTo>
                    <a:pt x="301" y="370"/>
                    <a:pt x="303" y="365"/>
                    <a:pt x="295" y="367"/>
                  </a:cubicBezTo>
                  <a:cubicBezTo>
                    <a:pt x="285" y="370"/>
                    <a:pt x="284" y="371"/>
                    <a:pt x="284" y="353"/>
                  </a:cubicBezTo>
                  <a:cubicBezTo>
                    <a:pt x="284" y="347"/>
                    <a:pt x="284" y="341"/>
                    <a:pt x="284" y="336"/>
                  </a:cubicBezTo>
                  <a:cubicBezTo>
                    <a:pt x="285" y="328"/>
                    <a:pt x="283" y="323"/>
                    <a:pt x="294" y="321"/>
                  </a:cubicBezTo>
                  <a:cubicBezTo>
                    <a:pt x="299" y="320"/>
                    <a:pt x="296" y="334"/>
                    <a:pt x="296" y="341"/>
                  </a:cubicBezTo>
                  <a:cubicBezTo>
                    <a:pt x="296" y="347"/>
                    <a:pt x="295" y="354"/>
                    <a:pt x="299" y="354"/>
                  </a:cubicBezTo>
                  <a:cubicBezTo>
                    <a:pt x="308" y="355"/>
                    <a:pt x="303" y="334"/>
                    <a:pt x="303" y="317"/>
                  </a:cubicBezTo>
                  <a:cubicBezTo>
                    <a:pt x="304" y="306"/>
                    <a:pt x="301" y="301"/>
                    <a:pt x="310" y="300"/>
                  </a:cubicBezTo>
                  <a:cubicBezTo>
                    <a:pt x="318" y="298"/>
                    <a:pt x="316" y="301"/>
                    <a:pt x="317" y="311"/>
                  </a:cubicBezTo>
                  <a:cubicBezTo>
                    <a:pt x="317" y="319"/>
                    <a:pt x="316" y="350"/>
                    <a:pt x="320" y="350"/>
                  </a:cubicBezTo>
                  <a:cubicBezTo>
                    <a:pt x="328" y="349"/>
                    <a:pt x="326" y="323"/>
                    <a:pt x="326" y="319"/>
                  </a:cubicBezTo>
                  <a:cubicBezTo>
                    <a:pt x="325" y="312"/>
                    <a:pt x="324" y="309"/>
                    <a:pt x="331" y="308"/>
                  </a:cubicBezTo>
                  <a:cubicBezTo>
                    <a:pt x="337" y="308"/>
                    <a:pt x="337" y="308"/>
                    <a:pt x="338" y="314"/>
                  </a:cubicBezTo>
                  <a:cubicBezTo>
                    <a:pt x="339" y="320"/>
                    <a:pt x="339" y="326"/>
                    <a:pt x="339" y="331"/>
                  </a:cubicBezTo>
                  <a:cubicBezTo>
                    <a:pt x="339" y="337"/>
                    <a:pt x="338" y="341"/>
                    <a:pt x="337" y="348"/>
                  </a:cubicBezTo>
                  <a:cubicBezTo>
                    <a:pt x="336" y="355"/>
                    <a:pt x="333" y="358"/>
                    <a:pt x="331" y="360"/>
                  </a:cubicBezTo>
                  <a:close/>
                  <a:moveTo>
                    <a:pt x="364" y="430"/>
                  </a:moveTo>
                  <a:cubicBezTo>
                    <a:pt x="360" y="431"/>
                    <a:pt x="359" y="431"/>
                    <a:pt x="354" y="430"/>
                  </a:cubicBezTo>
                  <a:cubicBezTo>
                    <a:pt x="350" y="429"/>
                    <a:pt x="348" y="425"/>
                    <a:pt x="345" y="416"/>
                  </a:cubicBezTo>
                  <a:cubicBezTo>
                    <a:pt x="344" y="411"/>
                    <a:pt x="343" y="406"/>
                    <a:pt x="340" y="395"/>
                  </a:cubicBezTo>
                  <a:cubicBezTo>
                    <a:pt x="339" y="382"/>
                    <a:pt x="337" y="371"/>
                    <a:pt x="340" y="364"/>
                  </a:cubicBezTo>
                  <a:cubicBezTo>
                    <a:pt x="341" y="359"/>
                    <a:pt x="344" y="352"/>
                    <a:pt x="347" y="346"/>
                  </a:cubicBezTo>
                  <a:cubicBezTo>
                    <a:pt x="349" y="341"/>
                    <a:pt x="351" y="337"/>
                    <a:pt x="354" y="327"/>
                  </a:cubicBezTo>
                  <a:cubicBezTo>
                    <a:pt x="356" y="318"/>
                    <a:pt x="356" y="317"/>
                    <a:pt x="354" y="309"/>
                  </a:cubicBezTo>
                  <a:cubicBezTo>
                    <a:pt x="353" y="305"/>
                    <a:pt x="351" y="301"/>
                    <a:pt x="350" y="297"/>
                  </a:cubicBezTo>
                  <a:cubicBezTo>
                    <a:pt x="347" y="291"/>
                    <a:pt x="345" y="288"/>
                    <a:pt x="352" y="288"/>
                  </a:cubicBezTo>
                  <a:cubicBezTo>
                    <a:pt x="361" y="287"/>
                    <a:pt x="361" y="288"/>
                    <a:pt x="365" y="294"/>
                  </a:cubicBezTo>
                  <a:cubicBezTo>
                    <a:pt x="369" y="305"/>
                    <a:pt x="369" y="309"/>
                    <a:pt x="370" y="312"/>
                  </a:cubicBezTo>
                  <a:cubicBezTo>
                    <a:pt x="371" y="320"/>
                    <a:pt x="370" y="329"/>
                    <a:pt x="363" y="345"/>
                  </a:cubicBezTo>
                  <a:cubicBezTo>
                    <a:pt x="356" y="359"/>
                    <a:pt x="353" y="365"/>
                    <a:pt x="354" y="379"/>
                  </a:cubicBezTo>
                  <a:cubicBezTo>
                    <a:pt x="355" y="394"/>
                    <a:pt x="358" y="410"/>
                    <a:pt x="360" y="416"/>
                  </a:cubicBezTo>
                  <a:cubicBezTo>
                    <a:pt x="362" y="420"/>
                    <a:pt x="367" y="429"/>
                    <a:pt x="364" y="430"/>
                  </a:cubicBezTo>
                  <a:close/>
                  <a:moveTo>
                    <a:pt x="387" y="409"/>
                  </a:moveTo>
                  <a:cubicBezTo>
                    <a:pt x="390" y="419"/>
                    <a:pt x="396" y="428"/>
                    <a:pt x="392" y="429"/>
                  </a:cubicBezTo>
                  <a:cubicBezTo>
                    <a:pt x="389" y="430"/>
                    <a:pt x="383" y="429"/>
                    <a:pt x="381" y="427"/>
                  </a:cubicBezTo>
                  <a:cubicBezTo>
                    <a:pt x="377" y="423"/>
                    <a:pt x="373" y="415"/>
                    <a:pt x="371" y="402"/>
                  </a:cubicBezTo>
                  <a:cubicBezTo>
                    <a:pt x="369" y="388"/>
                    <a:pt x="367" y="379"/>
                    <a:pt x="369" y="366"/>
                  </a:cubicBezTo>
                  <a:cubicBezTo>
                    <a:pt x="373" y="347"/>
                    <a:pt x="383" y="341"/>
                    <a:pt x="385" y="325"/>
                  </a:cubicBezTo>
                  <a:cubicBezTo>
                    <a:pt x="385" y="315"/>
                    <a:pt x="384" y="312"/>
                    <a:pt x="383" y="307"/>
                  </a:cubicBezTo>
                  <a:cubicBezTo>
                    <a:pt x="380" y="300"/>
                    <a:pt x="371" y="288"/>
                    <a:pt x="382" y="288"/>
                  </a:cubicBezTo>
                  <a:cubicBezTo>
                    <a:pt x="388" y="288"/>
                    <a:pt x="388" y="289"/>
                    <a:pt x="391" y="291"/>
                  </a:cubicBezTo>
                  <a:cubicBezTo>
                    <a:pt x="395" y="294"/>
                    <a:pt x="399" y="308"/>
                    <a:pt x="400" y="316"/>
                  </a:cubicBezTo>
                  <a:cubicBezTo>
                    <a:pt x="401" y="327"/>
                    <a:pt x="395" y="339"/>
                    <a:pt x="391" y="349"/>
                  </a:cubicBezTo>
                  <a:cubicBezTo>
                    <a:pt x="387" y="361"/>
                    <a:pt x="382" y="367"/>
                    <a:pt x="382" y="378"/>
                  </a:cubicBezTo>
                  <a:cubicBezTo>
                    <a:pt x="383" y="386"/>
                    <a:pt x="384" y="396"/>
                    <a:pt x="387" y="409"/>
                  </a:cubicBezTo>
                  <a:close/>
                  <a:moveTo>
                    <a:pt x="424" y="337"/>
                  </a:moveTo>
                  <a:cubicBezTo>
                    <a:pt x="419" y="357"/>
                    <a:pt x="414" y="354"/>
                    <a:pt x="410" y="376"/>
                  </a:cubicBezTo>
                  <a:cubicBezTo>
                    <a:pt x="410" y="384"/>
                    <a:pt x="415" y="402"/>
                    <a:pt x="417" y="409"/>
                  </a:cubicBezTo>
                  <a:cubicBezTo>
                    <a:pt x="418" y="415"/>
                    <a:pt x="424" y="428"/>
                    <a:pt x="421" y="429"/>
                  </a:cubicBezTo>
                  <a:cubicBezTo>
                    <a:pt x="418" y="429"/>
                    <a:pt x="411" y="428"/>
                    <a:pt x="409" y="426"/>
                  </a:cubicBezTo>
                  <a:cubicBezTo>
                    <a:pt x="405" y="423"/>
                    <a:pt x="402" y="411"/>
                    <a:pt x="401" y="406"/>
                  </a:cubicBezTo>
                  <a:cubicBezTo>
                    <a:pt x="398" y="394"/>
                    <a:pt x="393" y="373"/>
                    <a:pt x="402" y="355"/>
                  </a:cubicBezTo>
                  <a:cubicBezTo>
                    <a:pt x="405" y="350"/>
                    <a:pt x="409" y="342"/>
                    <a:pt x="411" y="328"/>
                  </a:cubicBezTo>
                  <a:cubicBezTo>
                    <a:pt x="411" y="309"/>
                    <a:pt x="410" y="307"/>
                    <a:pt x="407" y="298"/>
                  </a:cubicBezTo>
                  <a:cubicBezTo>
                    <a:pt x="405" y="293"/>
                    <a:pt x="402" y="289"/>
                    <a:pt x="407" y="289"/>
                  </a:cubicBezTo>
                  <a:cubicBezTo>
                    <a:pt x="421" y="289"/>
                    <a:pt x="420" y="293"/>
                    <a:pt x="424" y="302"/>
                  </a:cubicBezTo>
                  <a:cubicBezTo>
                    <a:pt x="426" y="313"/>
                    <a:pt x="427" y="318"/>
                    <a:pt x="424" y="337"/>
                  </a:cubicBezTo>
                  <a:close/>
                  <a:moveTo>
                    <a:pt x="420" y="272"/>
                  </a:moveTo>
                  <a:cubicBezTo>
                    <a:pt x="413" y="275"/>
                    <a:pt x="413" y="271"/>
                    <a:pt x="413" y="260"/>
                  </a:cubicBezTo>
                  <a:cubicBezTo>
                    <a:pt x="413" y="253"/>
                    <a:pt x="414" y="231"/>
                    <a:pt x="404" y="227"/>
                  </a:cubicBezTo>
                  <a:cubicBezTo>
                    <a:pt x="396" y="223"/>
                    <a:pt x="388" y="223"/>
                    <a:pt x="386" y="226"/>
                  </a:cubicBezTo>
                  <a:cubicBezTo>
                    <a:pt x="385" y="228"/>
                    <a:pt x="385" y="267"/>
                    <a:pt x="385" y="267"/>
                  </a:cubicBezTo>
                  <a:cubicBezTo>
                    <a:pt x="385" y="276"/>
                    <a:pt x="381" y="275"/>
                    <a:pt x="377" y="274"/>
                  </a:cubicBezTo>
                  <a:cubicBezTo>
                    <a:pt x="369" y="272"/>
                    <a:pt x="370" y="267"/>
                    <a:pt x="370" y="260"/>
                  </a:cubicBezTo>
                  <a:cubicBezTo>
                    <a:pt x="370" y="253"/>
                    <a:pt x="370" y="227"/>
                    <a:pt x="369" y="225"/>
                  </a:cubicBezTo>
                  <a:cubicBezTo>
                    <a:pt x="368" y="224"/>
                    <a:pt x="353" y="223"/>
                    <a:pt x="350" y="239"/>
                  </a:cubicBezTo>
                  <a:cubicBezTo>
                    <a:pt x="348" y="254"/>
                    <a:pt x="346" y="264"/>
                    <a:pt x="346" y="267"/>
                  </a:cubicBezTo>
                  <a:cubicBezTo>
                    <a:pt x="345" y="269"/>
                    <a:pt x="345" y="271"/>
                    <a:pt x="344" y="272"/>
                  </a:cubicBezTo>
                  <a:cubicBezTo>
                    <a:pt x="341" y="273"/>
                    <a:pt x="335" y="274"/>
                    <a:pt x="334" y="272"/>
                  </a:cubicBezTo>
                  <a:cubicBezTo>
                    <a:pt x="333" y="267"/>
                    <a:pt x="334" y="258"/>
                    <a:pt x="335" y="249"/>
                  </a:cubicBezTo>
                  <a:cubicBezTo>
                    <a:pt x="337" y="239"/>
                    <a:pt x="339" y="232"/>
                    <a:pt x="342" y="223"/>
                  </a:cubicBezTo>
                  <a:cubicBezTo>
                    <a:pt x="343" y="217"/>
                    <a:pt x="359" y="214"/>
                    <a:pt x="367" y="210"/>
                  </a:cubicBezTo>
                  <a:cubicBezTo>
                    <a:pt x="373" y="209"/>
                    <a:pt x="371" y="201"/>
                    <a:pt x="369" y="200"/>
                  </a:cubicBezTo>
                  <a:cubicBezTo>
                    <a:pt x="367" y="200"/>
                    <a:pt x="356" y="201"/>
                    <a:pt x="350" y="202"/>
                  </a:cubicBezTo>
                  <a:cubicBezTo>
                    <a:pt x="346" y="202"/>
                    <a:pt x="342" y="205"/>
                    <a:pt x="338" y="198"/>
                  </a:cubicBezTo>
                  <a:cubicBezTo>
                    <a:pt x="336" y="194"/>
                    <a:pt x="336" y="190"/>
                    <a:pt x="346" y="190"/>
                  </a:cubicBezTo>
                  <a:cubicBezTo>
                    <a:pt x="360" y="189"/>
                    <a:pt x="360" y="189"/>
                    <a:pt x="360" y="189"/>
                  </a:cubicBezTo>
                  <a:cubicBezTo>
                    <a:pt x="360" y="189"/>
                    <a:pt x="370" y="188"/>
                    <a:pt x="371" y="187"/>
                  </a:cubicBezTo>
                  <a:cubicBezTo>
                    <a:pt x="371" y="184"/>
                    <a:pt x="371" y="179"/>
                    <a:pt x="373" y="175"/>
                  </a:cubicBezTo>
                  <a:cubicBezTo>
                    <a:pt x="374" y="174"/>
                    <a:pt x="378" y="175"/>
                    <a:pt x="381" y="175"/>
                  </a:cubicBezTo>
                  <a:cubicBezTo>
                    <a:pt x="386" y="177"/>
                    <a:pt x="384" y="177"/>
                    <a:pt x="385" y="183"/>
                  </a:cubicBezTo>
                  <a:cubicBezTo>
                    <a:pt x="385" y="186"/>
                    <a:pt x="384" y="187"/>
                    <a:pt x="401" y="187"/>
                  </a:cubicBezTo>
                  <a:cubicBezTo>
                    <a:pt x="414" y="186"/>
                    <a:pt x="423" y="185"/>
                    <a:pt x="422" y="190"/>
                  </a:cubicBezTo>
                  <a:cubicBezTo>
                    <a:pt x="422" y="192"/>
                    <a:pt x="422" y="197"/>
                    <a:pt x="421" y="198"/>
                  </a:cubicBezTo>
                  <a:cubicBezTo>
                    <a:pt x="419" y="200"/>
                    <a:pt x="416" y="199"/>
                    <a:pt x="410" y="200"/>
                  </a:cubicBezTo>
                  <a:cubicBezTo>
                    <a:pt x="402" y="200"/>
                    <a:pt x="388" y="200"/>
                    <a:pt x="386" y="201"/>
                  </a:cubicBezTo>
                  <a:cubicBezTo>
                    <a:pt x="384" y="201"/>
                    <a:pt x="385" y="204"/>
                    <a:pt x="385" y="206"/>
                  </a:cubicBezTo>
                  <a:cubicBezTo>
                    <a:pt x="386" y="208"/>
                    <a:pt x="385" y="208"/>
                    <a:pt x="393" y="210"/>
                  </a:cubicBezTo>
                  <a:cubicBezTo>
                    <a:pt x="419" y="218"/>
                    <a:pt x="419" y="217"/>
                    <a:pt x="423" y="234"/>
                  </a:cubicBezTo>
                  <a:cubicBezTo>
                    <a:pt x="426" y="248"/>
                    <a:pt x="426" y="256"/>
                    <a:pt x="426" y="261"/>
                  </a:cubicBezTo>
                  <a:cubicBezTo>
                    <a:pt x="426" y="266"/>
                    <a:pt x="428" y="269"/>
                    <a:pt x="420" y="272"/>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6" name="Freeform 33">
              <a:extLst>
                <a:ext uri="{FF2B5EF4-FFF2-40B4-BE49-F238E27FC236}">
                  <a16:creationId xmlns:a16="http://schemas.microsoft.com/office/drawing/2014/main" id="{613DE5B4-9F39-7DD0-D593-9659AE874F47}"/>
                </a:ext>
              </a:extLst>
            </p:cNvPr>
            <p:cNvSpPr/>
            <p:nvPr/>
          </p:nvSpPr>
          <p:spPr bwMode="auto">
            <a:xfrm>
              <a:off x="5405917" y="1461284"/>
              <a:ext cx="135281" cy="129523"/>
            </a:xfrm>
            <a:custGeom>
              <a:avLst/>
              <a:gdLst>
                <a:gd name="T0" fmla="*/ 457527143 w 20"/>
                <a:gd name="T1" fmla="*/ 836486679 h 19"/>
                <a:gd name="T2" fmla="*/ 777791260 w 20"/>
                <a:gd name="T3" fmla="*/ 790015209 h 19"/>
                <a:gd name="T4" fmla="*/ 823543277 w 20"/>
                <a:gd name="T5" fmla="*/ 232357458 h 19"/>
                <a:gd name="T6" fmla="*/ 183008120 w 20"/>
                <a:gd name="T7" fmla="*/ 46471484 h 19"/>
                <a:gd name="T8" fmla="*/ 0 w 20"/>
                <a:gd name="T9" fmla="*/ 232357458 h 19"/>
                <a:gd name="T10" fmla="*/ 457527143 w 20"/>
                <a:gd name="T11" fmla="*/ 836486679 h 19"/>
                <a:gd name="T12" fmla="*/ 0 60000 65536"/>
                <a:gd name="T13" fmla="*/ 0 60000 65536"/>
                <a:gd name="T14" fmla="*/ 0 60000 65536"/>
                <a:gd name="T15" fmla="*/ 0 60000 65536"/>
                <a:gd name="T16" fmla="*/ 0 60000 65536"/>
                <a:gd name="T17" fmla="*/ 0 60000 65536"/>
                <a:gd name="T18" fmla="*/ 0 w 20"/>
                <a:gd name="T19" fmla="*/ 0 h 19"/>
                <a:gd name="T20" fmla="*/ 20 w 20"/>
                <a:gd name="T21" fmla="*/ 19 h 19"/>
              </a:gdLst>
              <a:ahLst/>
              <a:cxnLst>
                <a:cxn ang="T12">
                  <a:pos x="T0" y="T1"/>
                </a:cxn>
                <a:cxn ang="T13">
                  <a:pos x="T2" y="T3"/>
                </a:cxn>
                <a:cxn ang="T14">
                  <a:pos x="T4" y="T5"/>
                </a:cxn>
                <a:cxn ang="T15">
                  <a:pos x="T6" y="T7"/>
                </a:cxn>
                <a:cxn ang="T16">
                  <a:pos x="T8" y="T9"/>
                </a:cxn>
                <a:cxn ang="T17">
                  <a:pos x="T10" y="T11"/>
                </a:cxn>
              </a:cxnLst>
              <a:rect l="T18" t="T19" r="T20" b="T21"/>
              <a:pathLst>
                <a:path w="20" h="19">
                  <a:moveTo>
                    <a:pt x="10" y="18"/>
                  </a:moveTo>
                  <a:cubicBezTo>
                    <a:pt x="17" y="17"/>
                    <a:pt x="17" y="17"/>
                    <a:pt x="17" y="17"/>
                  </a:cubicBezTo>
                  <a:cubicBezTo>
                    <a:pt x="20" y="17"/>
                    <a:pt x="20" y="12"/>
                    <a:pt x="18" y="5"/>
                  </a:cubicBezTo>
                  <a:cubicBezTo>
                    <a:pt x="16" y="0"/>
                    <a:pt x="10" y="0"/>
                    <a:pt x="4" y="1"/>
                  </a:cubicBezTo>
                  <a:cubicBezTo>
                    <a:pt x="1" y="1"/>
                    <a:pt x="0" y="1"/>
                    <a:pt x="0" y="5"/>
                  </a:cubicBezTo>
                  <a:cubicBezTo>
                    <a:pt x="3" y="19"/>
                    <a:pt x="3" y="17"/>
                    <a:pt x="10" y="1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7" name="Freeform 34">
              <a:extLst>
                <a:ext uri="{FF2B5EF4-FFF2-40B4-BE49-F238E27FC236}">
                  <a16:creationId xmlns:a16="http://schemas.microsoft.com/office/drawing/2014/main" id="{B36263DF-5F44-9DAA-29EC-73B8E6BD1211}"/>
                </a:ext>
              </a:extLst>
            </p:cNvPr>
            <p:cNvSpPr/>
            <p:nvPr/>
          </p:nvSpPr>
          <p:spPr bwMode="auto">
            <a:xfrm>
              <a:off x="5072034" y="1475677"/>
              <a:ext cx="120888" cy="115132"/>
            </a:xfrm>
            <a:custGeom>
              <a:avLst/>
              <a:gdLst>
                <a:gd name="T0" fmla="*/ 135313963 w 18"/>
                <a:gd name="T1" fmla="*/ 779727945 h 17"/>
                <a:gd name="T2" fmla="*/ 360837200 w 18"/>
                <a:gd name="T3" fmla="*/ 733864795 h 17"/>
                <a:gd name="T4" fmla="*/ 811883674 w 18"/>
                <a:gd name="T5" fmla="*/ 137596276 h 17"/>
                <a:gd name="T6" fmla="*/ 360837200 w 18"/>
                <a:gd name="T7" fmla="*/ 45863163 h 17"/>
                <a:gd name="T8" fmla="*/ 90209300 w 18"/>
                <a:gd name="T9" fmla="*/ 275199325 h 17"/>
                <a:gd name="T10" fmla="*/ 135313963 w 18"/>
                <a:gd name="T11" fmla="*/ 779727945 h 17"/>
                <a:gd name="T12" fmla="*/ 0 60000 65536"/>
                <a:gd name="T13" fmla="*/ 0 60000 65536"/>
                <a:gd name="T14" fmla="*/ 0 60000 65536"/>
                <a:gd name="T15" fmla="*/ 0 60000 65536"/>
                <a:gd name="T16" fmla="*/ 0 60000 65536"/>
                <a:gd name="T17" fmla="*/ 0 60000 65536"/>
                <a:gd name="T18" fmla="*/ 0 w 18"/>
                <a:gd name="T19" fmla="*/ 0 h 17"/>
                <a:gd name="T20" fmla="*/ 18 w 18"/>
                <a:gd name="T21" fmla="*/ 17 h 17"/>
              </a:gdLst>
              <a:ahLst/>
              <a:cxnLst>
                <a:cxn ang="T12">
                  <a:pos x="T0" y="T1"/>
                </a:cxn>
                <a:cxn ang="T13">
                  <a:pos x="T2" y="T3"/>
                </a:cxn>
                <a:cxn ang="T14">
                  <a:pos x="T4" y="T5"/>
                </a:cxn>
                <a:cxn ang="T15">
                  <a:pos x="T6" y="T7"/>
                </a:cxn>
                <a:cxn ang="T16">
                  <a:pos x="T8" y="T9"/>
                </a:cxn>
                <a:cxn ang="T17">
                  <a:pos x="T10" y="T11"/>
                </a:cxn>
              </a:cxnLst>
              <a:rect l="T18" t="T19" r="T20" b="T21"/>
              <a:pathLst>
                <a:path w="18" h="17">
                  <a:moveTo>
                    <a:pt x="3" y="17"/>
                  </a:moveTo>
                  <a:cubicBezTo>
                    <a:pt x="8" y="16"/>
                    <a:pt x="8" y="16"/>
                    <a:pt x="8" y="16"/>
                  </a:cubicBezTo>
                  <a:cubicBezTo>
                    <a:pt x="17" y="16"/>
                    <a:pt x="17" y="11"/>
                    <a:pt x="18" y="3"/>
                  </a:cubicBezTo>
                  <a:cubicBezTo>
                    <a:pt x="18" y="0"/>
                    <a:pt x="13" y="0"/>
                    <a:pt x="8" y="1"/>
                  </a:cubicBezTo>
                  <a:cubicBezTo>
                    <a:pt x="3" y="2"/>
                    <a:pt x="3" y="2"/>
                    <a:pt x="2" y="6"/>
                  </a:cubicBezTo>
                  <a:cubicBezTo>
                    <a:pt x="1" y="9"/>
                    <a:pt x="0" y="16"/>
                    <a:pt x="3" y="1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grpSp>
    </p:spTree>
    <p:extLst>
      <p:ext uri="{BB962C8B-B14F-4D97-AF65-F5344CB8AC3E}">
        <p14:creationId xmlns:p14="http://schemas.microsoft.com/office/powerpoint/2010/main" val="227576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E21F520A-4F2D-4B52-B550-6E36367BBEA4}" type="datetime1">
              <a:rPr lang="zh-CN" altLang="en-US" smtClean="0"/>
              <a:t>2023/9/17</a:t>
            </a:fld>
            <a:endParaRPr lang="zh-CN" altLang="en-US"/>
          </a:p>
        </p:txBody>
      </p:sp>
      <p:sp>
        <p:nvSpPr>
          <p:cNvPr id="6" name="Footer Placeholder 5"/>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7" name="Slide Number Placeholder 6"/>
          <p:cNvSpPr>
            <a:spLocks noGrp="1"/>
          </p:cNvSpPr>
          <p:nvPr>
            <p:ph type="sldNum" sz="quarter" idx="12"/>
          </p:nvPr>
        </p:nvSpPr>
        <p:spPr/>
        <p:txBody>
          <a:bodyPr/>
          <a:lstStyle/>
          <a:p>
            <a:fld id="{5B3F3CCD-5AE8-4BDA-99FD-25BB3DCCC447}" type="slidenum">
              <a:rPr lang="zh-CN" altLang="en-US" smtClean="0"/>
              <a:t>‹#›</a:t>
            </a:fld>
            <a:endParaRPr lang="zh-CN" altLang="en-US"/>
          </a:p>
        </p:txBody>
      </p:sp>
    </p:spTree>
    <p:extLst>
      <p:ext uri="{BB962C8B-B14F-4D97-AF65-F5344CB8AC3E}">
        <p14:creationId xmlns:p14="http://schemas.microsoft.com/office/powerpoint/2010/main" val="3641896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635961" y="0"/>
            <a:ext cx="10674590" cy="844601"/>
          </a:xfrm>
        </p:spPr>
        <p:txBody>
          <a:bodyPr>
            <a:normAutofit/>
          </a:bodyPr>
          <a:lstStyle>
            <a:lvl1pPr marL="0">
              <a:defRPr sz="3600">
                <a:solidFill>
                  <a:schemeClr val="tx1">
                    <a:lumMod val="65000"/>
                    <a:lumOff val="35000"/>
                  </a:schemeClr>
                </a:solidFill>
                <a:latin typeface="腾讯体 W7" panose="020C08030202040F0204" pitchFamily="34" charset="-122"/>
                <a:ea typeface="腾讯体 W7" panose="020C08030202040F0204" pitchFamily="34" charset="-122"/>
              </a:defRPr>
            </a:lvl1pPr>
          </a:lstStyle>
          <a:p>
            <a:r>
              <a:rPr lang="zh-CN" altLang="en-US" dirty="0"/>
              <a:t>单击此处编辑母版标题样式</a:t>
            </a:r>
            <a:endParaRPr lang="en-US" dirty="0"/>
          </a:p>
        </p:txBody>
      </p:sp>
      <p:sp>
        <p:nvSpPr>
          <p:cNvPr id="3" name="Content Placeholder 2"/>
          <p:cNvSpPr>
            <a:spLocks noGrp="1"/>
          </p:cNvSpPr>
          <p:nvPr>
            <p:ph idx="1"/>
          </p:nvPr>
        </p:nvSpPr>
        <p:spPr>
          <a:xfrm>
            <a:off x="635961" y="963827"/>
            <a:ext cx="10806396" cy="5177116"/>
          </a:xfrm>
        </p:spPr>
        <p:txBody>
          <a:bodyPr/>
          <a:lstStyle>
            <a:lvl1pPr>
              <a:lnSpc>
                <a:spcPct val="150000"/>
              </a:lnSpc>
              <a:defRPr>
                <a:latin typeface="腾讯体 W3" panose="020C04030202040F0204" pitchFamily="34" charset="-122"/>
                <a:ea typeface="腾讯体 W3" panose="020C04030202040F0204" pitchFamily="34" charset="-122"/>
              </a:defRPr>
            </a:lvl1pPr>
            <a:lvl2pPr>
              <a:lnSpc>
                <a:spcPct val="150000"/>
              </a:lnSpc>
              <a:defRPr>
                <a:latin typeface="腾讯体 W3" panose="020C04030202040F0204" pitchFamily="34" charset="-122"/>
                <a:ea typeface="腾讯体 W3" panose="020C04030202040F0204" pitchFamily="34" charset="-122"/>
              </a:defRPr>
            </a:lvl2pPr>
            <a:lvl3pPr>
              <a:lnSpc>
                <a:spcPct val="150000"/>
              </a:lnSpc>
              <a:defRPr>
                <a:latin typeface="腾讯体 W3" panose="020C04030202040F0204" pitchFamily="34" charset="-122"/>
                <a:ea typeface="腾讯体 W3" panose="020C04030202040F0204" pitchFamily="34" charset="-122"/>
              </a:defRPr>
            </a:lvl3pPr>
            <a:lvl4pPr>
              <a:lnSpc>
                <a:spcPct val="150000"/>
              </a:lnSpc>
              <a:defRPr>
                <a:latin typeface="腾讯体 W3" panose="020C04030202040F0204" pitchFamily="34" charset="-122"/>
                <a:ea typeface="腾讯体 W3" panose="020C04030202040F0204" pitchFamily="34" charset="-122"/>
              </a:defRPr>
            </a:lvl4pPr>
            <a:lvl5pPr>
              <a:lnSpc>
                <a:spcPct val="150000"/>
              </a:lnSpc>
              <a:defRPr>
                <a:latin typeface="腾讯体 W3" panose="020C04030202040F0204" pitchFamily="34" charset="-122"/>
                <a:ea typeface="腾讯体 W3" panose="020C04030202040F0204"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lvl1pPr>
              <a:defRPr>
                <a:latin typeface="腾讯体 W3" panose="020C04030202040F0204" pitchFamily="34" charset="-122"/>
                <a:ea typeface="腾讯体 W3" panose="020C04030202040F0204" pitchFamily="34" charset="-122"/>
              </a:defRPr>
            </a:lvl1pPr>
          </a:lstStyle>
          <a:p>
            <a:fld id="{3717598E-B687-40EE-AEC8-1646DB85D0DA}" type="datetime1">
              <a:rPr lang="zh-CN" altLang="en-US" smtClean="0"/>
              <a:t>2023/9/17</a:t>
            </a:fld>
            <a:endParaRPr lang="zh-CN" altLang="en-US"/>
          </a:p>
        </p:txBody>
      </p:sp>
      <p:sp>
        <p:nvSpPr>
          <p:cNvPr id="5" name="Footer Placeholder 4"/>
          <p:cNvSpPr>
            <a:spLocks noGrp="1"/>
          </p:cNvSpPr>
          <p:nvPr>
            <p:ph type="ftr" sz="quarter" idx="11"/>
          </p:nvPr>
        </p:nvSpPr>
        <p:spPr/>
        <p:txBody>
          <a:bodyPr/>
          <a:lstStyle>
            <a:lvl1pPr>
              <a:defRPr>
                <a:latin typeface="腾讯体 W3" panose="020C04030202040F0204" pitchFamily="34" charset="-122"/>
                <a:ea typeface="腾讯体 W3" panose="020C04030202040F0204" pitchFamily="34" charset="-122"/>
              </a:defRPr>
            </a:lvl1pPr>
          </a:lstStyle>
          <a:p>
            <a:r>
              <a:rPr lang="zh-CN" altLang="en-US" dirty="0"/>
              <a:t>深圳大学 计算机与软件学院</a:t>
            </a:r>
            <a:r>
              <a:rPr lang="en-US" altLang="zh-CN" dirty="0"/>
              <a:t>《</a:t>
            </a:r>
            <a:r>
              <a:rPr lang="zh-CN" altLang="en-US" dirty="0"/>
              <a:t>软件工程</a:t>
            </a:r>
            <a:r>
              <a:rPr lang="en-US" altLang="zh-CN" dirty="0"/>
              <a:t>》</a:t>
            </a:r>
            <a:r>
              <a:rPr lang="zh-CN" altLang="en-US" dirty="0"/>
              <a:t>课程组</a:t>
            </a:r>
          </a:p>
        </p:txBody>
      </p:sp>
      <p:sp>
        <p:nvSpPr>
          <p:cNvPr id="6" name="Slide Number Placeholder 5"/>
          <p:cNvSpPr>
            <a:spLocks noGrp="1"/>
          </p:cNvSpPr>
          <p:nvPr>
            <p:ph type="sldNum" sz="quarter" idx="12"/>
          </p:nvPr>
        </p:nvSpPr>
        <p:spPr/>
        <p:txBody>
          <a:bodyPr/>
          <a:lstStyle>
            <a:lvl1pPr>
              <a:defRPr>
                <a:latin typeface="腾讯体 W3" panose="020C04030202040F0204" pitchFamily="34" charset="-122"/>
                <a:ea typeface="腾讯体 W3" panose="020C04030202040F0204" pitchFamily="34" charset="-122"/>
              </a:defRPr>
            </a:lvl1pPr>
          </a:lstStyle>
          <a:p>
            <a:fld id="{5B3F3CCD-5AE8-4BDA-99FD-25BB3DCCC447}" type="slidenum">
              <a:rPr lang="zh-CN" altLang="en-US" smtClean="0"/>
              <a:pPr/>
              <a:t>‹#›</a:t>
            </a:fld>
            <a:endParaRPr lang="zh-CN" altLang="en-US"/>
          </a:p>
        </p:txBody>
      </p:sp>
    </p:spTree>
    <p:extLst>
      <p:ext uri="{BB962C8B-B14F-4D97-AF65-F5344CB8AC3E}">
        <p14:creationId xmlns:p14="http://schemas.microsoft.com/office/powerpoint/2010/main" val="2142144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导航页">
    <p:spTree>
      <p:nvGrpSpPr>
        <p:cNvPr id="1" name=""/>
        <p:cNvGrpSpPr/>
        <p:nvPr/>
      </p:nvGrpSpPr>
      <p:grpSpPr>
        <a:xfrm>
          <a:off x="0" y="0"/>
          <a:ext cx="0" cy="0"/>
          <a:chOff x="0" y="0"/>
          <a:chExt cx="0" cy="0"/>
        </a:xfrm>
      </p:grpSpPr>
      <p:sp>
        <p:nvSpPr>
          <p:cNvPr id="2" name="Title 1"/>
          <p:cNvSpPr>
            <a:spLocks noGrp="1"/>
          </p:cNvSpPr>
          <p:nvPr>
            <p:ph type="title"/>
          </p:nvPr>
        </p:nvSpPr>
        <p:spPr>
          <a:xfrm>
            <a:off x="635961" y="0"/>
            <a:ext cx="10674590" cy="844601"/>
          </a:xfrm>
        </p:spPr>
        <p:txBody>
          <a:bodyPr>
            <a:normAutofit/>
          </a:bodyPr>
          <a:lstStyle>
            <a:lvl1pPr marL="0">
              <a:defRPr sz="3600">
                <a:solidFill>
                  <a:schemeClr val="tx1">
                    <a:lumMod val="65000"/>
                    <a:lumOff val="35000"/>
                  </a:schemeClr>
                </a:solidFill>
                <a:latin typeface="腾讯体 W7" panose="020C08030202040F0204" pitchFamily="34" charset="-122"/>
                <a:ea typeface="腾讯体 W7" panose="020C08030202040F0204" pitchFamily="34" charset="-122"/>
              </a:defRPr>
            </a:lvl1pPr>
          </a:lstStyle>
          <a:p>
            <a:r>
              <a:rPr lang="zh-CN" altLang="en-US" dirty="0"/>
              <a:t>单击此处编辑母版标题样式</a:t>
            </a:r>
            <a:endParaRPr lang="en-US" dirty="0"/>
          </a:p>
        </p:txBody>
      </p:sp>
      <p:sp>
        <p:nvSpPr>
          <p:cNvPr id="4" name="Date Placeholder 3"/>
          <p:cNvSpPr>
            <a:spLocks noGrp="1"/>
          </p:cNvSpPr>
          <p:nvPr>
            <p:ph type="dt" sz="half" idx="10"/>
          </p:nvPr>
        </p:nvSpPr>
        <p:spPr/>
        <p:txBody>
          <a:bodyPr/>
          <a:lstStyle>
            <a:lvl1pPr>
              <a:defRPr>
                <a:latin typeface="腾讯体 W3" panose="020C04030202040F0204" pitchFamily="34" charset="-122"/>
                <a:ea typeface="腾讯体 W3" panose="020C04030202040F0204" pitchFamily="34" charset="-122"/>
              </a:defRPr>
            </a:lvl1pPr>
          </a:lstStyle>
          <a:p>
            <a:fld id="{98DFD6DD-8C5D-4870-A48D-0DA26E77D049}" type="datetime1">
              <a:rPr lang="zh-CN" altLang="en-US" smtClean="0"/>
              <a:t>2023/9/17</a:t>
            </a:fld>
            <a:endParaRPr lang="zh-CN" altLang="en-US"/>
          </a:p>
        </p:txBody>
      </p:sp>
      <p:sp>
        <p:nvSpPr>
          <p:cNvPr id="5" name="Footer Placeholder 4"/>
          <p:cNvSpPr>
            <a:spLocks noGrp="1"/>
          </p:cNvSpPr>
          <p:nvPr>
            <p:ph type="ftr" sz="quarter" idx="11"/>
          </p:nvPr>
        </p:nvSpPr>
        <p:spPr/>
        <p:txBody>
          <a:bodyPr/>
          <a:lstStyle>
            <a:lvl1pPr>
              <a:defRPr>
                <a:latin typeface="腾讯体 W3" panose="020C04030202040F0204" pitchFamily="34" charset="-122"/>
                <a:ea typeface="腾讯体 W3" panose="020C04030202040F0204" pitchFamily="34" charset="-122"/>
              </a:defRPr>
            </a:lvl1pPr>
          </a:lstStyle>
          <a:p>
            <a:r>
              <a:rPr lang="zh-CN" altLang="en-US" dirty="0"/>
              <a:t>深圳大学 计算机与软件学院</a:t>
            </a:r>
            <a:r>
              <a:rPr lang="en-US" altLang="zh-CN" dirty="0"/>
              <a:t>《</a:t>
            </a:r>
            <a:r>
              <a:rPr lang="zh-CN" altLang="en-US" dirty="0"/>
              <a:t>软件工程</a:t>
            </a:r>
            <a:r>
              <a:rPr lang="en-US" altLang="zh-CN" dirty="0"/>
              <a:t>》</a:t>
            </a:r>
            <a:r>
              <a:rPr lang="zh-CN" altLang="en-US" dirty="0"/>
              <a:t>课程组</a:t>
            </a:r>
          </a:p>
        </p:txBody>
      </p:sp>
      <p:sp>
        <p:nvSpPr>
          <p:cNvPr id="6" name="Slide Number Placeholder 5"/>
          <p:cNvSpPr>
            <a:spLocks noGrp="1"/>
          </p:cNvSpPr>
          <p:nvPr>
            <p:ph type="sldNum" sz="quarter" idx="12"/>
          </p:nvPr>
        </p:nvSpPr>
        <p:spPr/>
        <p:txBody>
          <a:bodyPr/>
          <a:lstStyle>
            <a:lvl1pPr>
              <a:defRPr>
                <a:latin typeface="腾讯体 W3" panose="020C04030202040F0204" pitchFamily="34" charset="-122"/>
                <a:ea typeface="腾讯体 W3" panose="020C04030202040F0204" pitchFamily="34" charset="-122"/>
              </a:defRPr>
            </a:lvl1pPr>
          </a:lstStyle>
          <a:p>
            <a:fld id="{5B3F3CCD-5AE8-4BDA-99FD-25BB3DCCC447}" type="slidenum">
              <a:rPr lang="zh-CN" altLang="en-US" smtClean="0"/>
              <a:pPr/>
              <a:t>‹#›</a:t>
            </a:fld>
            <a:endParaRPr lang="zh-CN" altLang="en-US"/>
          </a:p>
        </p:txBody>
      </p:sp>
    </p:spTree>
    <p:extLst>
      <p:ext uri="{BB962C8B-B14F-4D97-AF65-F5344CB8AC3E}">
        <p14:creationId xmlns:p14="http://schemas.microsoft.com/office/powerpoint/2010/main" val="4136880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2254634"/>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dirty="0"/>
              <a:t>单击此处编辑母版标题样式</a:t>
            </a:r>
            <a:endParaRPr lang="en-US" dirty="0"/>
          </a:p>
        </p:txBody>
      </p:sp>
      <p:sp>
        <p:nvSpPr>
          <p:cNvPr id="3" name="Text Placeholder 2"/>
          <p:cNvSpPr>
            <a:spLocks noGrp="1"/>
          </p:cNvSpPr>
          <p:nvPr>
            <p:ph type="body" idx="1"/>
          </p:nvPr>
        </p:nvSpPr>
        <p:spPr>
          <a:xfrm>
            <a:off x="1097280" y="3411797"/>
            <a:ext cx="10058400" cy="2184331"/>
          </a:xfrm>
        </p:spPr>
        <p:txBody>
          <a:bodyPr lIns="91440" rIns="91440" anchor="t" anchorCtr="0">
            <a:normAutofit/>
          </a:bodyPr>
          <a:lstStyle>
            <a:lvl1pPr marL="0" indent="0">
              <a:buNone/>
              <a:defRPr sz="2400" cap="all" spc="200" baseline="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a:t>编辑母版文本样式</a:t>
            </a:r>
          </a:p>
        </p:txBody>
      </p:sp>
      <p:sp>
        <p:nvSpPr>
          <p:cNvPr id="4" name="Date Placeholder 3"/>
          <p:cNvSpPr>
            <a:spLocks noGrp="1"/>
          </p:cNvSpPr>
          <p:nvPr>
            <p:ph type="dt" sz="half" idx="10"/>
          </p:nvPr>
        </p:nvSpPr>
        <p:spPr/>
        <p:txBody>
          <a:bodyPr/>
          <a:lstStyle/>
          <a:p>
            <a:fld id="{9541465E-4A4D-4485-AEC5-7F9A0857D5ED}" type="datetime1">
              <a:rPr lang="zh-CN" altLang="en-US" smtClean="0"/>
              <a:t>2023/9/17</a:t>
            </a:fld>
            <a:endParaRPr lang="zh-CN" altLang="en-US"/>
          </a:p>
        </p:txBody>
      </p:sp>
      <p:sp>
        <p:nvSpPr>
          <p:cNvPr id="5" name="Footer Placeholder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6" name="Slide Number Placeholder 5"/>
          <p:cNvSpPr>
            <a:spLocks noGrp="1"/>
          </p:cNvSpPr>
          <p:nvPr>
            <p:ph type="sldNum" sz="quarter" idx="12"/>
          </p:nvPr>
        </p:nvSpPr>
        <p:spPr/>
        <p:txBody>
          <a:bodyPr/>
          <a:lstStyle/>
          <a:p>
            <a:fld id="{5B3F3CCD-5AE8-4BDA-99FD-25BB3DCCC447}" type="slidenum">
              <a:rPr lang="zh-CN" altLang="en-US" smtClean="0"/>
              <a:t>‹#›</a:t>
            </a:fld>
            <a:endParaRPr lang="zh-CN" altLang="en-US"/>
          </a:p>
        </p:txBody>
      </p:sp>
      <p:cxnSp>
        <p:nvCxnSpPr>
          <p:cNvPr id="9" name="Straight Connector 8"/>
          <p:cNvCxnSpPr/>
          <p:nvPr/>
        </p:nvCxnSpPr>
        <p:spPr>
          <a:xfrm>
            <a:off x="1197825" y="3212691"/>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0" name="组合 21">
            <a:extLst>
              <a:ext uri="{FF2B5EF4-FFF2-40B4-BE49-F238E27FC236}">
                <a16:creationId xmlns:a16="http://schemas.microsoft.com/office/drawing/2014/main" id="{9E79F19F-E523-CDAE-211F-D1E6178E2A4F}"/>
              </a:ext>
            </a:extLst>
          </p:cNvPr>
          <p:cNvGrpSpPr/>
          <p:nvPr userDrawn="1"/>
        </p:nvGrpSpPr>
        <p:grpSpPr bwMode="auto">
          <a:xfrm>
            <a:off x="6726560" y="-210839"/>
            <a:ext cx="7768666" cy="7764182"/>
            <a:chOff x="1502936" y="-740618"/>
            <a:chExt cx="6188355" cy="6185476"/>
          </a:xfrm>
        </p:grpSpPr>
        <p:sp>
          <p:nvSpPr>
            <p:cNvPr id="11" name="Freeform 5">
              <a:extLst>
                <a:ext uri="{FF2B5EF4-FFF2-40B4-BE49-F238E27FC236}">
                  <a16:creationId xmlns:a16="http://schemas.microsoft.com/office/drawing/2014/main" id="{864CE9D1-D349-2BCC-F2B2-A64CCB18EB27}"/>
                </a:ext>
              </a:extLst>
            </p:cNvPr>
            <p:cNvSpPr/>
            <p:nvPr/>
          </p:nvSpPr>
          <p:spPr bwMode="auto">
            <a:xfrm>
              <a:off x="4764056" y="-426883"/>
              <a:ext cx="538243" cy="584295"/>
            </a:xfrm>
            <a:custGeom>
              <a:avLst/>
              <a:gdLst>
                <a:gd name="T0" fmla="*/ 2147483647 w 79"/>
                <a:gd name="T1" fmla="*/ 2147483647 h 86"/>
                <a:gd name="T2" fmla="*/ 1299754571 w 79"/>
                <a:gd name="T3" fmla="*/ 2147483647 h 86"/>
                <a:gd name="T4" fmla="*/ 92836688 w 79"/>
                <a:gd name="T5" fmla="*/ 2147483647 h 86"/>
                <a:gd name="T6" fmla="*/ 464197148 w 79"/>
                <a:gd name="T7" fmla="*/ 507759181 h 86"/>
                <a:gd name="T8" fmla="*/ 46418344 w 79"/>
                <a:gd name="T9" fmla="*/ 92318604 h 86"/>
                <a:gd name="T10" fmla="*/ 185680190 w 79"/>
                <a:gd name="T11" fmla="*/ 0 h 86"/>
                <a:gd name="T12" fmla="*/ 881975753 w 79"/>
                <a:gd name="T13" fmla="*/ 138477919 h 86"/>
                <a:gd name="T14" fmla="*/ 1624689700 w 79"/>
                <a:gd name="T15" fmla="*/ 230803343 h 86"/>
                <a:gd name="T16" fmla="*/ 1717533175 w 79"/>
                <a:gd name="T17" fmla="*/ 323121921 h 86"/>
                <a:gd name="T18" fmla="*/ 1206911096 w 79"/>
                <a:gd name="T19" fmla="*/ 600084553 h 86"/>
                <a:gd name="T20" fmla="*/ 881975753 w 79"/>
                <a:gd name="T21" fmla="*/ 2147483647 h 86"/>
                <a:gd name="T22" fmla="*/ 1531853038 w 79"/>
                <a:gd name="T23" fmla="*/ 2147483647 h 86"/>
                <a:gd name="T24" fmla="*/ 2147483647 w 79"/>
                <a:gd name="T25" fmla="*/ 2147483647 h 86"/>
                <a:gd name="T26" fmla="*/ 2147483647 w 79"/>
                <a:gd name="T27" fmla="*/ 1384806260 h 86"/>
                <a:gd name="T28" fmla="*/ 2147483647 w 79"/>
                <a:gd name="T29" fmla="*/ 507759181 h 86"/>
                <a:gd name="T30" fmla="*/ 2147483647 w 79"/>
                <a:gd name="T31" fmla="*/ 415440498 h 86"/>
                <a:gd name="T32" fmla="*/ 2147483647 w 79"/>
                <a:gd name="T33" fmla="*/ 369281209 h 86"/>
                <a:gd name="T34" fmla="*/ 2147483647 w 79"/>
                <a:gd name="T35" fmla="*/ 461599893 h 86"/>
                <a:gd name="T36" fmla="*/ 2147483647 w 79"/>
                <a:gd name="T37" fmla="*/ 553925264 h 86"/>
                <a:gd name="T38" fmla="*/ 2147483647 w 79"/>
                <a:gd name="T39" fmla="*/ 600084553 h 86"/>
                <a:gd name="T40" fmla="*/ 2147483647 w 79"/>
                <a:gd name="T41" fmla="*/ 692403130 h 86"/>
                <a:gd name="T42" fmla="*/ 2147483647 w 79"/>
                <a:gd name="T43" fmla="*/ 1384806260 h 86"/>
                <a:gd name="T44" fmla="*/ 2147483647 w 79"/>
                <a:gd name="T45" fmla="*/ 2147483647 h 8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79"/>
                <a:gd name="T70" fmla="*/ 0 h 86"/>
                <a:gd name="T71" fmla="*/ 79 w 79"/>
                <a:gd name="T72" fmla="*/ 86 h 8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79" h="86">
                  <a:moveTo>
                    <a:pt x="59" y="63"/>
                  </a:moveTo>
                  <a:cubicBezTo>
                    <a:pt x="56" y="80"/>
                    <a:pt x="43" y="86"/>
                    <a:pt x="28" y="84"/>
                  </a:cubicBezTo>
                  <a:cubicBezTo>
                    <a:pt x="10" y="81"/>
                    <a:pt x="0" y="71"/>
                    <a:pt x="2" y="60"/>
                  </a:cubicBezTo>
                  <a:cubicBezTo>
                    <a:pt x="10" y="11"/>
                    <a:pt x="10" y="11"/>
                    <a:pt x="10" y="11"/>
                  </a:cubicBezTo>
                  <a:cubicBezTo>
                    <a:pt x="11" y="2"/>
                    <a:pt x="1" y="5"/>
                    <a:pt x="1" y="2"/>
                  </a:cubicBezTo>
                  <a:cubicBezTo>
                    <a:pt x="2" y="1"/>
                    <a:pt x="2" y="0"/>
                    <a:pt x="4" y="0"/>
                  </a:cubicBezTo>
                  <a:cubicBezTo>
                    <a:pt x="10" y="1"/>
                    <a:pt x="15" y="2"/>
                    <a:pt x="19" y="3"/>
                  </a:cubicBezTo>
                  <a:cubicBezTo>
                    <a:pt x="24" y="4"/>
                    <a:pt x="29" y="4"/>
                    <a:pt x="35" y="5"/>
                  </a:cubicBezTo>
                  <a:cubicBezTo>
                    <a:pt x="37" y="6"/>
                    <a:pt x="37" y="6"/>
                    <a:pt x="37" y="7"/>
                  </a:cubicBezTo>
                  <a:cubicBezTo>
                    <a:pt x="37" y="10"/>
                    <a:pt x="28" y="4"/>
                    <a:pt x="26" y="13"/>
                  </a:cubicBezTo>
                  <a:cubicBezTo>
                    <a:pt x="19" y="62"/>
                    <a:pt x="19" y="62"/>
                    <a:pt x="19" y="62"/>
                  </a:cubicBezTo>
                  <a:cubicBezTo>
                    <a:pt x="17" y="71"/>
                    <a:pt x="24" y="80"/>
                    <a:pt x="33" y="81"/>
                  </a:cubicBezTo>
                  <a:cubicBezTo>
                    <a:pt x="45" y="83"/>
                    <a:pt x="54" y="77"/>
                    <a:pt x="56" y="63"/>
                  </a:cubicBezTo>
                  <a:cubicBezTo>
                    <a:pt x="61" y="30"/>
                    <a:pt x="61" y="30"/>
                    <a:pt x="61" y="30"/>
                  </a:cubicBezTo>
                  <a:cubicBezTo>
                    <a:pt x="63" y="20"/>
                    <a:pt x="60" y="14"/>
                    <a:pt x="55" y="11"/>
                  </a:cubicBezTo>
                  <a:cubicBezTo>
                    <a:pt x="54" y="11"/>
                    <a:pt x="52" y="10"/>
                    <a:pt x="52" y="9"/>
                  </a:cubicBezTo>
                  <a:cubicBezTo>
                    <a:pt x="52" y="9"/>
                    <a:pt x="52" y="8"/>
                    <a:pt x="54" y="8"/>
                  </a:cubicBezTo>
                  <a:cubicBezTo>
                    <a:pt x="57" y="9"/>
                    <a:pt x="61" y="10"/>
                    <a:pt x="66" y="10"/>
                  </a:cubicBezTo>
                  <a:cubicBezTo>
                    <a:pt x="70" y="11"/>
                    <a:pt x="75" y="11"/>
                    <a:pt x="77" y="12"/>
                  </a:cubicBezTo>
                  <a:cubicBezTo>
                    <a:pt x="79" y="12"/>
                    <a:pt x="79" y="13"/>
                    <a:pt x="79" y="13"/>
                  </a:cubicBezTo>
                  <a:cubicBezTo>
                    <a:pt x="79" y="14"/>
                    <a:pt x="77" y="14"/>
                    <a:pt x="75" y="15"/>
                  </a:cubicBezTo>
                  <a:cubicBezTo>
                    <a:pt x="70" y="15"/>
                    <a:pt x="65" y="20"/>
                    <a:pt x="64" y="30"/>
                  </a:cubicBezTo>
                  <a:lnTo>
                    <a:pt x="59" y="6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2" name="Freeform 6">
              <a:extLst>
                <a:ext uri="{FF2B5EF4-FFF2-40B4-BE49-F238E27FC236}">
                  <a16:creationId xmlns:a16="http://schemas.microsoft.com/office/drawing/2014/main" id="{CFC9D40B-AF23-08BB-793E-CF84398083AC}"/>
                </a:ext>
              </a:extLst>
            </p:cNvPr>
            <p:cNvSpPr/>
            <p:nvPr/>
          </p:nvSpPr>
          <p:spPr bwMode="auto">
            <a:xfrm>
              <a:off x="5247611" y="-297359"/>
              <a:ext cx="731090" cy="687914"/>
            </a:xfrm>
            <a:custGeom>
              <a:avLst/>
              <a:gdLst>
                <a:gd name="T0" fmla="*/ 980378172 w 107"/>
                <a:gd name="T1" fmla="*/ 2147483647 h 101"/>
                <a:gd name="T2" fmla="*/ 1027065430 w 107"/>
                <a:gd name="T3" fmla="*/ 2147483647 h 101"/>
                <a:gd name="T4" fmla="*/ 1260488052 w 107"/>
                <a:gd name="T5" fmla="*/ 2147483647 h 101"/>
                <a:gd name="T6" fmla="*/ 1167113537 w 107"/>
                <a:gd name="T7" fmla="*/ 2147483647 h 101"/>
                <a:gd name="T8" fmla="*/ 606900397 w 107"/>
                <a:gd name="T9" fmla="*/ 2147483647 h 101"/>
                <a:gd name="T10" fmla="*/ 46687271 w 107"/>
                <a:gd name="T11" fmla="*/ 2147483647 h 101"/>
                <a:gd name="T12" fmla="*/ 0 w 107"/>
                <a:gd name="T13" fmla="*/ 2147483647 h 101"/>
                <a:gd name="T14" fmla="*/ 326790411 w 107"/>
                <a:gd name="T15" fmla="*/ 2147483647 h 101"/>
                <a:gd name="T16" fmla="*/ 887010276 w 107"/>
                <a:gd name="T17" fmla="*/ 2147483647 h 101"/>
                <a:gd name="T18" fmla="*/ 1820701405 w 107"/>
                <a:gd name="T19" fmla="*/ 649458943 h 101"/>
                <a:gd name="T20" fmla="*/ 1493910673 w 107"/>
                <a:gd name="T21" fmla="*/ 139169781 h 101"/>
                <a:gd name="T22" fmla="*/ 1400536159 w 107"/>
                <a:gd name="T23" fmla="*/ 46389923 h 101"/>
                <a:gd name="T24" fmla="*/ 1493910673 w 107"/>
                <a:gd name="T25" fmla="*/ 0 h 101"/>
                <a:gd name="T26" fmla="*/ 2007443602 w 107"/>
                <a:gd name="T27" fmla="*/ 231949653 h 101"/>
                <a:gd name="T28" fmla="*/ 2147483647 w 107"/>
                <a:gd name="T29" fmla="*/ 510289215 h 101"/>
                <a:gd name="T30" fmla="*/ 2147483647 w 107"/>
                <a:gd name="T31" fmla="*/ 2147483647 h 101"/>
                <a:gd name="T32" fmla="*/ 2147483647 w 107"/>
                <a:gd name="T33" fmla="*/ 2147483647 h 101"/>
                <a:gd name="T34" fmla="*/ 2147483647 w 107"/>
                <a:gd name="T35" fmla="*/ 1994773762 h 101"/>
                <a:gd name="T36" fmla="*/ 2147483647 w 107"/>
                <a:gd name="T37" fmla="*/ 1252534788 h 101"/>
                <a:gd name="T38" fmla="*/ 2147483647 w 107"/>
                <a:gd name="T39" fmla="*/ 1066975150 h 101"/>
                <a:gd name="T40" fmla="*/ 2147483647 w 107"/>
                <a:gd name="T41" fmla="*/ 1020585241 h 101"/>
                <a:gd name="T42" fmla="*/ 2147483647 w 107"/>
                <a:gd name="T43" fmla="*/ 1298924697 h 101"/>
                <a:gd name="T44" fmla="*/ 2147483647 w 107"/>
                <a:gd name="T45" fmla="*/ 1530874243 h 101"/>
                <a:gd name="T46" fmla="*/ 2147483647 w 107"/>
                <a:gd name="T47" fmla="*/ 1577264153 h 101"/>
                <a:gd name="T48" fmla="*/ 2147483647 w 107"/>
                <a:gd name="T49" fmla="*/ 1577264153 h 101"/>
                <a:gd name="T50" fmla="*/ 2147483647 w 107"/>
                <a:gd name="T51" fmla="*/ 2041163671 h 101"/>
                <a:gd name="T52" fmla="*/ 2147483647 w 107"/>
                <a:gd name="T53" fmla="*/ 2147483647 h 101"/>
                <a:gd name="T54" fmla="*/ 2147483647 w 107"/>
                <a:gd name="T55" fmla="*/ 2147483647 h 101"/>
                <a:gd name="T56" fmla="*/ 2147483647 w 107"/>
                <a:gd name="T57" fmla="*/ 2147483647 h 101"/>
                <a:gd name="T58" fmla="*/ 1867388662 w 107"/>
                <a:gd name="T59" fmla="*/ 881415300 h 101"/>
                <a:gd name="T60" fmla="*/ 1867388662 w 107"/>
                <a:gd name="T61" fmla="*/ 881415300 h 101"/>
                <a:gd name="T62" fmla="*/ 980378172 w 107"/>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7"/>
                <a:gd name="T97" fmla="*/ 0 h 101"/>
                <a:gd name="T98" fmla="*/ 107 w 107"/>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7" h="101">
                  <a:moveTo>
                    <a:pt x="21" y="61"/>
                  </a:moveTo>
                  <a:cubicBezTo>
                    <a:pt x="18" y="69"/>
                    <a:pt x="20" y="74"/>
                    <a:pt x="22" y="76"/>
                  </a:cubicBezTo>
                  <a:cubicBezTo>
                    <a:pt x="24" y="79"/>
                    <a:pt x="28" y="79"/>
                    <a:pt x="27" y="81"/>
                  </a:cubicBezTo>
                  <a:cubicBezTo>
                    <a:pt x="26" y="82"/>
                    <a:pt x="26" y="82"/>
                    <a:pt x="25" y="81"/>
                  </a:cubicBezTo>
                  <a:cubicBezTo>
                    <a:pt x="21" y="80"/>
                    <a:pt x="17" y="78"/>
                    <a:pt x="13" y="76"/>
                  </a:cubicBezTo>
                  <a:cubicBezTo>
                    <a:pt x="9" y="74"/>
                    <a:pt x="5" y="73"/>
                    <a:pt x="1" y="71"/>
                  </a:cubicBezTo>
                  <a:cubicBezTo>
                    <a:pt x="0" y="70"/>
                    <a:pt x="0" y="70"/>
                    <a:pt x="0" y="69"/>
                  </a:cubicBezTo>
                  <a:cubicBezTo>
                    <a:pt x="1" y="67"/>
                    <a:pt x="3" y="70"/>
                    <a:pt x="7" y="70"/>
                  </a:cubicBezTo>
                  <a:cubicBezTo>
                    <a:pt x="10" y="70"/>
                    <a:pt x="15" y="68"/>
                    <a:pt x="19" y="59"/>
                  </a:cubicBezTo>
                  <a:cubicBezTo>
                    <a:pt x="39" y="14"/>
                    <a:pt x="39" y="14"/>
                    <a:pt x="39" y="14"/>
                  </a:cubicBezTo>
                  <a:cubicBezTo>
                    <a:pt x="38" y="8"/>
                    <a:pt x="35" y="5"/>
                    <a:pt x="32" y="3"/>
                  </a:cubicBezTo>
                  <a:cubicBezTo>
                    <a:pt x="31" y="2"/>
                    <a:pt x="30" y="2"/>
                    <a:pt x="30" y="1"/>
                  </a:cubicBezTo>
                  <a:cubicBezTo>
                    <a:pt x="31" y="0"/>
                    <a:pt x="31" y="0"/>
                    <a:pt x="32" y="0"/>
                  </a:cubicBezTo>
                  <a:cubicBezTo>
                    <a:pt x="36" y="2"/>
                    <a:pt x="39" y="4"/>
                    <a:pt x="43" y="5"/>
                  </a:cubicBezTo>
                  <a:cubicBezTo>
                    <a:pt x="55" y="11"/>
                    <a:pt x="55" y="11"/>
                    <a:pt x="55" y="11"/>
                  </a:cubicBezTo>
                  <a:cubicBezTo>
                    <a:pt x="71" y="74"/>
                    <a:pt x="71" y="74"/>
                    <a:pt x="71" y="74"/>
                  </a:cubicBezTo>
                  <a:cubicBezTo>
                    <a:pt x="72" y="74"/>
                    <a:pt x="72" y="74"/>
                    <a:pt x="72" y="74"/>
                  </a:cubicBezTo>
                  <a:cubicBezTo>
                    <a:pt x="85" y="43"/>
                    <a:pt x="85" y="43"/>
                    <a:pt x="85" y="43"/>
                  </a:cubicBezTo>
                  <a:cubicBezTo>
                    <a:pt x="89" y="35"/>
                    <a:pt x="87" y="30"/>
                    <a:pt x="84" y="27"/>
                  </a:cubicBezTo>
                  <a:cubicBezTo>
                    <a:pt x="82" y="25"/>
                    <a:pt x="79" y="24"/>
                    <a:pt x="80" y="23"/>
                  </a:cubicBezTo>
                  <a:cubicBezTo>
                    <a:pt x="80" y="22"/>
                    <a:pt x="80" y="22"/>
                    <a:pt x="82" y="22"/>
                  </a:cubicBezTo>
                  <a:cubicBezTo>
                    <a:pt x="85" y="24"/>
                    <a:pt x="89" y="26"/>
                    <a:pt x="93" y="28"/>
                  </a:cubicBezTo>
                  <a:cubicBezTo>
                    <a:pt x="98" y="29"/>
                    <a:pt x="102" y="31"/>
                    <a:pt x="105" y="33"/>
                  </a:cubicBezTo>
                  <a:cubicBezTo>
                    <a:pt x="107" y="33"/>
                    <a:pt x="106" y="34"/>
                    <a:pt x="106" y="34"/>
                  </a:cubicBezTo>
                  <a:cubicBezTo>
                    <a:pt x="105" y="36"/>
                    <a:pt x="103" y="34"/>
                    <a:pt x="100" y="34"/>
                  </a:cubicBezTo>
                  <a:cubicBezTo>
                    <a:pt x="96" y="34"/>
                    <a:pt x="91" y="36"/>
                    <a:pt x="88" y="44"/>
                  </a:cubicBezTo>
                  <a:cubicBezTo>
                    <a:pt x="64" y="97"/>
                    <a:pt x="64" y="97"/>
                    <a:pt x="64" y="97"/>
                  </a:cubicBezTo>
                  <a:cubicBezTo>
                    <a:pt x="63" y="99"/>
                    <a:pt x="62" y="101"/>
                    <a:pt x="62" y="100"/>
                  </a:cubicBezTo>
                  <a:cubicBezTo>
                    <a:pt x="61" y="100"/>
                    <a:pt x="60" y="98"/>
                    <a:pt x="60" y="97"/>
                  </a:cubicBezTo>
                  <a:cubicBezTo>
                    <a:pt x="40" y="19"/>
                    <a:pt x="40" y="19"/>
                    <a:pt x="40" y="19"/>
                  </a:cubicBezTo>
                  <a:cubicBezTo>
                    <a:pt x="40" y="19"/>
                    <a:pt x="40" y="19"/>
                    <a:pt x="40" y="19"/>
                  </a:cubicBezTo>
                  <a:lnTo>
                    <a:pt x="21"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3" name="Freeform 7">
              <a:extLst>
                <a:ext uri="{FF2B5EF4-FFF2-40B4-BE49-F238E27FC236}">
                  <a16:creationId xmlns:a16="http://schemas.microsoft.com/office/drawing/2014/main" id="{E4E40730-956E-A7A8-C389-0534FFF5BF4D}"/>
                </a:ext>
              </a:extLst>
            </p:cNvPr>
            <p:cNvSpPr/>
            <p:nvPr/>
          </p:nvSpPr>
          <p:spPr bwMode="auto">
            <a:xfrm>
              <a:off x="5808880" y="22132"/>
              <a:ext cx="497948" cy="572782"/>
            </a:xfrm>
            <a:custGeom>
              <a:avLst/>
              <a:gdLst>
                <a:gd name="T0" fmla="*/ 2147483647 w 73"/>
                <a:gd name="T1" fmla="*/ 604455474 h 84"/>
                <a:gd name="T2" fmla="*/ 2000741438 w 73"/>
                <a:gd name="T3" fmla="*/ 46497621 h 84"/>
                <a:gd name="T4" fmla="*/ 2140323707 w 73"/>
                <a:gd name="T5" fmla="*/ 46497621 h 84"/>
                <a:gd name="T6" fmla="*/ 2147483647 w 73"/>
                <a:gd name="T7" fmla="*/ 511460259 h 84"/>
                <a:gd name="T8" fmla="*/ 2147483647 w 73"/>
                <a:gd name="T9" fmla="*/ 929932122 h 84"/>
                <a:gd name="T10" fmla="*/ 2147483647 w 73"/>
                <a:gd name="T11" fmla="*/ 1022920518 h 84"/>
                <a:gd name="T12" fmla="*/ 2147483647 w 73"/>
                <a:gd name="T13" fmla="*/ 1069418126 h 84"/>
                <a:gd name="T14" fmla="*/ 1209747534 w 73"/>
                <a:gd name="T15" fmla="*/ 2147483647 h 84"/>
                <a:gd name="T16" fmla="*/ 1349336624 w 73"/>
                <a:gd name="T17" fmla="*/ 2147483647 h 84"/>
                <a:gd name="T18" fmla="*/ 1256281778 w 73"/>
                <a:gd name="T19" fmla="*/ 2147483647 h 84"/>
                <a:gd name="T20" fmla="*/ 651404601 w 73"/>
                <a:gd name="T21" fmla="*/ 2147483647 h 84"/>
                <a:gd name="T22" fmla="*/ 46527436 w 73"/>
                <a:gd name="T23" fmla="*/ 2147483647 h 84"/>
                <a:gd name="T24" fmla="*/ 0 w 73"/>
                <a:gd name="T25" fmla="*/ 2147483647 h 84"/>
                <a:gd name="T26" fmla="*/ 604877177 w 73"/>
                <a:gd name="T27" fmla="*/ 2147483647 h 84"/>
                <a:gd name="T28" fmla="*/ 2147483647 w 73"/>
                <a:gd name="T29" fmla="*/ 604455474 h 8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3"/>
                <a:gd name="T46" fmla="*/ 0 h 84"/>
                <a:gd name="T47" fmla="*/ 73 w 73"/>
                <a:gd name="T48" fmla="*/ 84 h 8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3" h="84">
                  <a:moveTo>
                    <a:pt x="47" y="13"/>
                  </a:moveTo>
                  <a:cubicBezTo>
                    <a:pt x="52" y="6"/>
                    <a:pt x="42" y="4"/>
                    <a:pt x="43" y="1"/>
                  </a:cubicBezTo>
                  <a:cubicBezTo>
                    <a:pt x="44" y="1"/>
                    <a:pt x="45" y="0"/>
                    <a:pt x="46" y="1"/>
                  </a:cubicBezTo>
                  <a:cubicBezTo>
                    <a:pt x="51" y="5"/>
                    <a:pt x="55" y="8"/>
                    <a:pt x="59" y="11"/>
                  </a:cubicBezTo>
                  <a:cubicBezTo>
                    <a:pt x="62" y="13"/>
                    <a:pt x="67" y="16"/>
                    <a:pt x="72" y="20"/>
                  </a:cubicBezTo>
                  <a:cubicBezTo>
                    <a:pt x="73" y="21"/>
                    <a:pt x="73" y="22"/>
                    <a:pt x="73" y="22"/>
                  </a:cubicBezTo>
                  <a:cubicBezTo>
                    <a:pt x="71" y="25"/>
                    <a:pt x="65" y="16"/>
                    <a:pt x="60" y="23"/>
                  </a:cubicBezTo>
                  <a:cubicBezTo>
                    <a:pt x="26" y="71"/>
                    <a:pt x="26" y="71"/>
                    <a:pt x="26" y="71"/>
                  </a:cubicBezTo>
                  <a:cubicBezTo>
                    <a:pt x="21" y="78"/>
                    <a:pt x="31" y="80"/>
                    <a:pt x="29" y="83"/>
                  </a:cubicBezTo>
                  <a:cubicBezTo>
                    <a:pt x="29" y="83"/>
                    <a:pt x="28" y="84"/>
                    <a:pt x="27" y="83"/>
                  </a:cubicBezTo>
                  <a:cubicBezTo>
                    <a:pt x="22" y="79"/>
                    <a:pt x="18" y="76"/>
                    <a:pt x="14" y="73"/>
                  </a:cubicBezTo>
                  <a:cubicBezTo>
                    <a:pt x="10" y="71"/>
                    <a:pt x="6" y="68"/>
                    <a:pt x="1" y="64"/>
                  </a:cubicBezTo>
                  <a:cubicBezTo>
                    <a:pt x="0" y="63"/>
                    <a:pt x="0" y="62"/>
                    <a:pt x="0" y="62"/>
                  </a:cubicBezTo>
                  <a:cubicBezTo>
                    <a:pt x="2" y="59"/>
                    <a:pt x="7" y="68"/>
                    <a:pt x="13" y="61"/>
                  </a:cubicBezTo>
                  <a:lnTo>
                    <a:pt x="47"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4" name="Freeform 8">
              <a:extLst>
                <a:ext uri="{FF2B5EF4-FFF2-40B4-BE49-F238E27FC236}">
                  <a16:creationId xmlns:a16="http://schemas.microsoft.com/office/drawing/2014/main" id="{61BD7E7A-ED63-C909-CAA0-1130DBCB0A45}"/>
                </a:ext>
              </a:extLst>
            </p:cNvPr>
            <p:cNvSpPr/>
            <p:nvPr/>
          </p:nvSpPr>
          <p:spPr bwMode="auto">
            <a:xfrm>
              <a:off x="6217599" y="255275"/>
              <a:ext cx="587174" cy="558391"/>
            </a:xfrm>
            <a:custGeom>
              <a:avLst/>
              <a:gdLst>
                <a:gd name="T0" fmla="*/ 2147483647 w 86"/>
                <a:gd name="T1" fmla="*/ 2147483647 h 82"/>
                <a:gd name="T2" fmla="*/ 2147483647 w 86"/>
                <a:gd name="T3" fmla="*/ 2147483647 h 82"/>
                <a:gd name="T4" fmla="*/ 2147483647 w 86"/>
                <a:gd name="T5" fmla="*/ 1762111525 h 82"/>
                <a:gd name="T6" fmla="*/ 2147483647 w 86"/>
                <a:gd name="T7" fmla="*/ 1808478815 h 82"/>
                <a:gd name="T8" fmla="*/ 2147483647 w 86"/>
                <a:gd name="T9" fmla="*/ 2147483647 h 82"/>
                <a:gd name="T10" fmla="*/ 2147483647 w 86"/>
                <a:gd name="T11" fmla="*/ 2147483647 h 82"/>
                <a:gd name="T12" fmla="*/ 2147483647 w 86"/>
                <a:gd name="T13" fmla="*/ 2147483647 h 82"/>
                <a:gd name="T14" fmla="*/ 2147483647 w 86"/>
                <a:gd name="T15" fmla="*/ 2147483647 h 82"/>
                <a:gd name="T16" fmla="*/ 186461870 w 86"/>
                <a:gd name="T17" fmla="*/ 2147483647 h 82"/>
                <a:gd name="T18" fmla="*/ 0 w 86"/>
                <a:gd name="T19" fmla="*/ 2147483647 h 82"/>
                <a:gd name="T20" fmla="*/ 46618881 w 86"/>
                <a:gd name="T21" fmla="*/ 2147483647 h 82"/>
                <a:gd name="T22" fmla="*/ 1398484536 w 86"/>
                <a:gd name="T23" fmla="*/ 649197605 h 82"/>
                <a:gd name="T24" fmla="*/ 1398484536 w 86"/>
                <a:gd name="T25" fmla="*/ 0 h 82"/>
                <a:gd name="T26" fmla="*/ 1491715444 w 86"/>
                <a:gd name="T27" fmla="*/ 0 h 82"/>
                <a:gd name="T28" fmla="*/ 1957877241 w 86"/>
                <a:gd name="T29" fmla="*/ 556457066 h 82"/>
                <a:gd name="T30" fmla="*/ 2147483647 w 86"/>
                <a:gd name="T31" fmla="*/ 1066540458 h 82"/>
                <a:gd name="T32" fmla="*/ 2147483647 w 86"/>
                <a:gd name="T33" fmla="*/ 1205654671 h 82"/>
                <a:gd name="T34" fmla="*/ 2097727017 w 86"/>
                <a:gd name="T35" fmla="*/ 1112914132 h 82"/>
                <a:gd name="T36" fmla="*/ 1957877241 w 86"/>
                <a:gd name="T37" fmla="*/ 1252021536 h 82"/>
                <a:gd name="T38" fmla="*/ 1025554075 w 86"/>
                <a:gd name="T39" fmla="*/ 2147483647 h 82"/>
                <a:gd name="T40" fmla="*/ 2147483647 w 86"/>
                <a:gd name="T41" fmla="*/ 2147483647 h 8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6"/>
                <a:gd name="T64" fmla="*/ 0 h 82"/>
                <a:gd name="T65" fmla="*/ 86 w 86"/>
                <a:gd name="T66" fmla="*/ 82 h 8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6" h="82">
                  <a:moveTo>
                    <a:pt x="58" y="57"/>
                  </a:moveTo>
                  <a:cubicBezTo>
                    <a:pt x="60" y="56"/>
                    <a:pt x="63" y="55"/>
                    <a:pt x="65" y="53"/>
                  </a:cubicBezTo>
                  <a:cubicBezTo>
                    <a:pt x="73" y="46"/>
                    <a:pt x="64" y="40"/>
                    <a:pt x="66" y="38"/>
                  </a:cubicBezTo>
                  <a:cubicBezTo>
                    <a:pt x="66" y="38"/>
                    <a:pt x="67" y="38"/>
                    <a:pt x="68" y="39"/>
                  </a:cubicBezTo>
                  <a:cubicBezTo>
                    <a:pt x="71" y="42"/>
                    <a:pt x="73" y="45"/>
                    <a:pt x="76" y="47"/>
                  </a:cubicBezTo>
                  <a:cubicBezTo>
                    <a:pt x="78" y="50"/>
                    <a:pt x="81" y="53"/>
                    <a:pt x="84" y="55"/>
                  </a:cubicBezTo>
                  <a:cubicBezTo>
                    <a:pt x="85" y="57"/>
                    <a:pt x="86" y="58"/>
                    <a:pt x="85" y="59"/>
                  </a:cubicBezTo>
                  <a:cubicBezTo>
                    <a:pt x="83" y="61"/>
                    <a:pt x="80" y="52"/>
                    <a:pt x="64" y="58"/>
                  </a:cubicBezTo>
                  <a:cubicBezTo>
                    <a:pt x="4" y="81"/>
                    <a:pt x="4" y="81"/>
                    <a:pt x="4" y="81"/>
                  </a:cubicBezTo>
                  <a:cubicBezTo>
                    <a:pt x="2" y="82"/>
                    <a:pt x="1" y="82"/>
                    <a:pt x="0" y="82"/>
                  </a:cubicBezTo>
                  <a:cubicBezTo>
                    <a:pt x="0" y="81"/>
                    <a:pt x="0" y="80"/>
                    <a:pt x="1" y="79"/>
                  </a:cubicBezTo>
                  <a:cubicBezTo>
                    <a:pt x="30" y="14"/>
                    <a:pt x="30" y="14"/>
                    <a:pt x="30" y="14"/>
                  </a:cubicBezTo>
                  <a:cubicBezTo>
                    <a:pt x="34" y="4"/>
                    <a:pt x="28" y="1"/>
                    <a:pt x="30" y="0"/>
                  </a:cubicBezTo>
                  <a:cubicBezTo>
                    <a:pt x="30" y="0"/>
                    <a:pt x="31" y="0"/>
                    <a:pt x="32" y="0"/>
                  </a:cubicBezTo>
                  <a:cubicBezTo>
                    <a:pt x="36" y="4"/>
                    <a:pt x="39" y="8"/>
                    <a:pt x="42" y="12"/>
                  </a:cubicBezTo>
                  <a:cubicBezTo>
                    <a:pt x="46" y="16"/>
                    <a:pt x="50" y="19"/>
                    <a:pt x="53" y="23"/>
                  </a:cubicBezTo>
                  <a:cubicBezTo>
                    <a:pt x="55" y="25"/>
                    <a:pt x="55" y="25"/>
                    <a:pt x="54" y="26"/>
                  </a:cubicBezTo>
                  <a:cubicBezTo>
                    <a:pt x="52" y="28"/>
                    <a:pt x="49" y="20"/>
                    <a:pt x="45" y="24"/>
                  </a:cubicBezTo>
                  <a:cubicBezTo>
                    <a:pt x="44" y="25"/>
                    <a:pt x="43" y="26"/>
                    <a:pt x="42" y="27"/>
                  </a:cubicBezTo>
                  <a:cubicBezTo>
                    <a:pt x="22" y="71"/>
                    <a:pt x="22" y="71"/>
                    <a:pt x="22" y="71"/>
                  </a:cubicBezTo>
                  <a:lnTo>
                    <a:pt x="58" y="5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5" name="Freeform 9">
              <a:extLst>
                <a:ext uri="{FF2B5EF4-FFF2-40B4-BE49-F238E27FC236}">
                  <a16:creationId xmlns:a16="http://schemas.microsoft.com/office/drawing/2014/main" id="{F9031001-8AE8-E1EC-6164-B5546F37A0F7}"/>
                </a:ext>
              </a:extLst>
            </p:cNvPr>
            <p:cNvSpPr/>
            <p:nvPr/>
          </p:nvSpPr>
          <p:spPr bwMode="auto">
            <a:xfrm>
              <a:off x="6407567" y="724438"/>
              <a:ext cx="656253" cy="641861"/>
            </a:xfrm>
            <a:custGeom>
              <a:avLst/>
              <a:gdLst>
                <a:gd name="T0" fmla="*/ 2147483647 w 96"/>
                <a:gd name="T1" fmla="*/ 606135306 h 94"/>
                <a:gd name="T2" fmla="*/ 2147483647 w 96"/>
                <a:gd name="T3" fmla="*/ 46623689 h 94"/>
                <a:gd name="T4" fmla="*/ 2147483647 w 96"/>
                <a:gd name="T5" fmla="*/ 93254206 h 94"/>
                <a:gd name="T6" fmla="*/ 2147483647 w 96"/>
                <a:gd name="T7" fmla="*/ 746013161 h 94"/>
                <a:gd name="T8" fmla="*/ 2147483647 w 96"/>
                <a:gd name="T9" fmla="*/ 2147483647 h 94"/>
                <a:gd name="T10" fmla="*/ 2147483647 w 96"/>
                <a:gd name="T11" fmla="*/ 2147483647 h 94"/>
                <a:gd name="T12" fmla="*/ 2147483647 w 96"/>
                <a:gd name="T13" fmla="*/ 2147483647 h 94"/>
                <a:gd name="T14" fmla="*/ 2147483647 w 96"/>
                <a:gd name="T15" fmla="*/ 2147483647 h 94"/>
                <a:gd name="T16" fmla="*/ 2147483647 w 96"/>
                <a:gd name="T17" fmla="*/ 2147483647 h 94"/>
                <a:gd name="T18" fmla="*/ 2147483647 w 96"/>
                <a:gd name="T19" fmla="*/ 1352148467 h 94"/>
                <a:gd name="T20" fmla="*/ 2147483647 w 96"/>
                <a:gd name="T21" fmla="*/ 1119016434 h 94"/>
                <a:gd name="T22" fmla="*/ 2147483647 w 96"/>
                <a:gd name="T23" fmla="*/ 1911660312 h 94"/>
                <a:gd name="T24" fmla="*/ 2147483647 w 96"/>
                <a:gd name="T25" fmla="*/ 2004907663 h 94"/>
                <a:gd name="T26" fmla="*/ 2147483647 w 96"/>
                <a:gd name="T27" fmla="*/ 2147483647 h 94"/>
                <a:gd name="T28" fmla="*/ 2147483647 w 96"/>
                <a:gd name="T29" fmla="*/ 2147483647 h 94"/>
                <a:gd name="T30" fmla="*/ 2147483647 w 96"/>
                <a:gd name="T31" fmla="*/ 2147483647 h 94"/>
                <a:gd name="T32" fmla="*/ 1962682054 w 96"/>
                <a:gd name="T33" fmla="*/ 2147483647 h 94"/>
                <a:gd name="T34" fmla="*/ 1869220719 w 96"/>
                <a:gd name="T35" fmla="*/ 2147483647 h 94"/>
                <a:gd name="T36" fmla="*/ 1962682054 w 96"/>
                <a:gd name="T37" fmla="*/ 2147483647 h 94"/>
                <a:gd name="T38" fmla="*/ 2147483647 w 96"/>
                <a:gd name="T39" fmla="*/ 2098161842 h 94"/>
                <a:gd name="T40" fmla="*/ 2147483647 w 96"/>
                <a:gd name="T41" fmla="*/ 1958283987 h 94"/>
                <a:gd name="T42" fmla="*/ 1028068277 w 96"/>
                <a:gd name="T43" fmla="*/ 2147483647 h 94"/>
                <a:gd name="T44" fmla="*/ 934606942 w 96"/>
                <a:gd name="T45" fmla="*/ 2147483647 h 94"/>
                <a:gd name="T46" fmla="*/ 2147483647 w 96"/>
                <a:gd name="T47" fmla="*/ 2147483647 h 94"/>
                <a:gd name="T48" fmla="*/ 2147483647 w 96"/>
                <a:gd name="T49" fmla="*/ 2147483647 h 94"/>
                <a:gd name="T50" fmla="*/ 2147483647 w 96"/>
                <a:gd name="T51" fmla="*/ 2147483647 h 94"/>
                <a:gd name="T52" fmla="*/ 2147483647 w 96"/>
                <a:gd name="T53" fmla="*/ 2147483647 h 94"/>
                <a:gd name="T54" fmla="*/ 1495374952 w 96"/>
                <a:gd name="T55" fmla="*/ 2147483647 h 94"/>
                <a:gd name="T56" fmla="*/ 420576114 w 96"/>
                <a:gd name="T57" fmla="*/ 2147483647 h 94"/>
                <a:gd name="T58" fmla="*/ 46730681 w 96"/>
                <a:gd name="T59" fmla="*/ 1958283987 h 94"/>
                <a:gd name="T60" fmla="*/ 46730681 w 96"/>
                <a:gd name="T61" fmla="*/ 1818406133 h 94"/>
                <a:gd name="T62" fmla="*/ 560768224 w 96"/>
                <a:gd name="T63" fmla="*/ 2004907663 h 94"/>
                <a:gd name="T64" fmla="*/ 2147483647 w 96"/>
                <a:gd name="T65" fmla="*/ 606135306 h 9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4"/>
                <a:gd name="T101" fmla="*/ 96 w 96"/>
                <a:gd name="T102" fmla="*/ 94 h 94"/>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4">
                  <a:moveTo>
                    <a:pt x="63" y="13"/>
                  </a:moveTo>
                  <a:cubicBezTo>
                    <a:pt x="71" y="9"/>
                    <a:pt x="62" y="3"/>
                    <a:pt x="65" y="1"/>
                  </a:cubicBezTo>
                  <a:cubicBezTo>
                    <a:pt x="65" y="0"/>
                    <a:pt x="66" y="1"/>
                    <a:pt x="67" y="2"/>
                  </a:cubicBezTo>
                  <a:cubicBezTo>
                    <a:pt x="70" y="7"/>
                    <a:pt x="72" y="12"/>
                    <a:pt x="75" y="16"/>
                  </a:cubicBezTo>
                  <a:cubicBezTo>
                    <a:pt x="82" y="28"/>
                    <a:pt x="89" y="39"/>
                    <a:pt x="96" y="51"/>
                  </a:cubicBezTo>
                  <a:cubicBezTo>
                    <a:pt x="80" y="67"/>
                    <a:pt x="80" y="67"/>
                    <a:pt x="80" y="67"/>
                  </a:cubicBezTo>
                  <a:cubicBezTo>
                    <a:pt x="79" y="68"/>
                    <a:pt x="78" y="68"/>
                    <a:pt x="78" y="69"/>
                  </a:cubicBezTo>
                  <a:cubicBezTo>
                    <a:pt x="78" y="69"/>
                    <a:pt x="77" y="69"/>
                    <a:pt x="77" y="68"/>
                  </a:cubicBezTo>
                  <a:cubicBezTo>
                    <a:pt x="76" y="67"/>
                    <a:pt x="78" y="66"/>
                    <a:pt x="82" y="59"/>
                  </a:cubicBezTo>
                  <a:cubicBezTo>
                    <a:pt x="87" y="50"/>
                    <a:pt x="87" y="41"/>
                    <a:pt x="80" y="29"/>
                  </a:cubicBezTo>
                  <a:cubicBezTo>
                    <a:pt x="77" y="24"/>
                    <a:pt x="77" y="24"/>
                    <a:pt x="77" y="24"/>
                  </a:cubicBezTo>
                  <a:cubicBezTo>
                    <a:pt x="49" y="41"/>
                    <a:pt x="49" y="41"/>
                    <a:pt x="49" y="41"/>
                  </a:cubicBezTo>
                  <a:cubicBezTo>
                    <a:pt x="50" y="43"/>
                    <a:pt x="50" y="43"/>
                    <a:pt x="50" y="43"/>
                  </a:cubicBezTo>
                  <a:cubicBezTo>
                    <a:pt x="54" y="50"/>
                    <a:pt x="62" y="52"/>
                    <a:pt x="70" y="48"/>
                  </a:cubicBezTo>
                  <a:cubicBezTo>
                    <a:pt x="72" y="47"/>
                    <a:pt x="72" y="47"/>
                    <a:pt x="73" y="48"/>
                  </a:cubicBezTo>
                  <a:cubicBezTo>
                    <a:pt x="73" y="49"/>
                    <a:pt x="73" y="49"/>
                    <a:pt x="72" y="50"/>
                  </a:cubicBezTo>
                  <a:cubicBezTo>
                    <a:pt x="42" y="68"/>
                    <a:pt x="42" y="68"/>
                    <a:pt x="42" y="68"/>
                  </a:cubicBezTo>
                  <a:cubicBezTo>
                    <a:pt x="42" y="68"/>
                    <a:pt x="41" y="68"/>
                    <a:pt x="40" y="67"/>
                  </a:cubicBezTo>
                  <a:cubicBezTo>
                    <a:pt x="40" y="67"/>
                    <a:pt x="40" y="66"/>
                    <a:pt x="42" y="65"/>
                  </a:cubicBezTo>
                  <a:cubicBezTo>
                    <a:pt x="50" y="59"/>
                    <a:pt x="52" y="51"/>
                    <a:pt x="48" y="45"/>
                  </a:cubicBezTo>
                  <a:cubicBezTo>
                    <a:pt x="47" y="42"/>
                    <a:pt x="47" y="42"/>
                    <a:pt x="47" y="42"/>
                  </a:cubicBezTo>
                  <a:cubicBezTo>
                    <a:pt x="22" y="57"/>
                    <a:pt x="22" y="57"/>
                    <a:pt x="22" y="57"/>
                  </a:cubicBezTo>
                  <a:cubicBezTo>
                    <a:pt x="18" y="59"/>
                    <a:pt x="16" y="63"/>
                    <a:pt x="20" y="69"/>
                  </a:cubicBezTo>
                  <a:cubicBezTo>
                    <a:pt x="29" y="84"/>
                    <a:pt x="45" y="86"/>
                    <a:pt x="56" y="83"/>
                  </a:cubicBezTo>
                  <a:cubicBezTo>
                    <a:pt x="58" y="82"/>
                    <a:pt x="59" y="82"/>
                    <a:pt x="60" y="83"/>
                  </a:cubicBezTo>
                  <a:cubicBezTo>
                    <a:pt x="60" y="84"/>
                    <a:pt x="60" y="84"/>
                    <a:pt x="59" y="85"/>
                  </a:cubicBezTo>
                  <a:cubicBezTo>
                    <a:pt x="59" y="85"/>
                    <a:pt x="57" y="85"/>
                    <a:pt x="56" y="86"/>
                  </a:cubicBezTo>
                  <a:cubicBezTo>
                    <a:pt x="32" y="94"/>
                    <a:pt x="32" y="94"/>
                    <a:pt x="32" y="94"/>
                  </a:cubicBezTo>
                  <a:cubicBezTo>
                    <a:pt x="25" y="82"/>
                    <a:pt x="17" y="69"/>
                    <a:pt x="9" y="55"/>
                  </a:cubicBezTo>
                  <a:cubicBezTo>
                    <a:pt x="7" y="51"/>
                    <a:pt x="4" y="47"/>
                    <a:pt x="1" y="42"/>
                  </a:cubicBezTo>
                  <a:cubicBezTo>
                    <a:pt x="0" y="40"/>
                    <a:pt x="0" y="39"/>
                    <a:pt x="1" y="39"/>
                  </a:cubicBezTo>
                  <a:cubicBezTo>
                    <a:pt x="3" y="37"/>
                    <a:pt x="5" y="48"/>
                    <a:pt x="12" y="43"/>
                  </a:cubicBezTo>
                  <a:lnTo>
                    <a:pt x="63"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6" name="Freeform 10">
              <a:extLst>
                <a:ext uri="{FF2B5EF4-FFF2-40B4-BE49-F238E27FC236}">
                  <a16:creationId xmlns:a16="http://schemas.microsoft.com/office/drawing/2014/main" id="{CEAB3B3E-9C7B-D076-A5DE-9D4BDF25B5F6}"/>
                </a:ext>
              </a:extLst>
            </p:cNvPr>
            <p:cNvSpPr>
              <a:spLocks noEditPoints="1"/>
            </p:cNvSpPr>
            <p:nvPr/>
          </p:nvSpPr>
          <p:spPr bwMode="auto">
            <a:xfrm>
              <a:off x="6681007" y="1331762"/>
              <a:ext cx="613080" cy="667766"/>
            </a:xfrm>
            <a:custGeom>
              <a:avLst/>
              <a:gdLst>
                <a:gd name="T0" fmla="*/ 1809730654 w 90"/>
                <a:gd name="T1" fmla="*/ 2147483647 h 98"/>
                <a:gd name="T2" fmla="*/ 1948940639 w 90"/>
                <a:gd name="T3" fmla="*/ 1671472715 h 98"/>
                <a:gd name="T4" fmla="*/ 742453465 w 90"/>
                <a:gd name="T5" fmla="*/ 2042907642 h 98"/>
                <a:gd name="T6" fmla="*/ 556840152 w 90"/>
                <a:gd name="T7" fmla="*/ 2147483647 h 98"/>
                <a:gd name="T8" fmla="*/ 464033496 w 90"/>
                <a:gd name="T9" fmla="*/ 2147483647 h 98"/>
                <a:gd name="T10" fmla="*/ 232016748 w 90"/>
                <a:gd name="T11" fmla="*/ 1764333044 h 98"/>
                <a:gd name="T12" fmla="*/ 46403342 w 90"/>
                <a:gd name="T13" fmla="*/ 1067887392 h 98"/>
                <a:gd name="T14" fmla="*/ 46403342 w 90"/>
                <a:gd name="T15" fmla="*/ 975027063 h 98"/>
                <a:gd name="T16" fmla="*/ 556840152 w 90"/>
                <a:gd name="T17" fmla="*/ 1300031400 h 98"/>
                <a:gd name="T18" fmla="*/ 2147483647 w 90"/>
                <a:gd name="T19" fmla="*/ 510725207 h 98"/>
                <a:gd name="T20" fmla="*/ 2147483647 w 90"/>
                <a:gd name="T21" fmla="*/ 0 h 98"/>
                <a:gd name="T22" fmla="*/ 2147483647 w 90"/>
                <a:gd name="T23" fmla="*/ 92860355 h 98"/>
                <a:gd name="T24" fmla="*/ 2147483647 w 90"/>
                <a:gd name="T25" fmla="*/ 789306193 h 98"/>
                <a:gd name="T26" fmla="*/ 2147483647 w 90"/>
                <a:gd name="T27" fmla="*/ 1578612386 h 98"/>
                <a:gd name="T28" fmla="*/ 2147483647 w 90"/>
                <a:gd name="T29" fmla="*/ 2147483647 h 98"/>
                <a:gd name="T30" fmla="*/ 2134553952 w 90"/>
                <a:gd name="T31" fmla="*/ 2135767970 h 98"/>
                <a:gd name="T32" fmla="*/ 2134553952 w 90"/>
                <a:gd name="T33" fmla="*/ 2135767970 h 98"/>
                <a:gd name="T34" fmla="*/ 1902537310 w 90"/>
                <a:gd name="T35" fmla="*/ 2147483647 h 98"/>
                <a:gd name="T36" fmla="*/ 1299293617 w 90"/>
                <a:gd name="T37" fmla="*/ 2147483647 h 98"/>
                <a:gd name="T38" fmla="*/ 1113680304 w 90"/>
                <a:gd name="T39" fmla="*/ 2147483647 h 98"/>
                <a:gd name="T40" fmla="*/ 1020873648 w 90"/>
                <a:gd name="T41" fmla="*/ 2147483647 h 98"/>
                <a:gd name="T42" fmla="*/ 881663450 w 90"/>
                <a:gd name="T43" fmla="*/ 2147483647 h 98"/>
                <a:gd name="T44" fmla="*/ 742453465 w 90"/>
                <a:gd name="T45" fmla="*/ 2147483647 h 98"/>
                <a:gd name="T46" fmla="*/ 1809730654 w 90"/>
                <a:gd name="T47" fmla="*/ 2147483647 h 98"/>
                <a:gd name="T48" fmla="*/ 2041747295 w 90"/>
                <a:gd name="T49" fmla="*/ 1625042551 h 98"/>
                <a:gd name="T50" fmla="*/ 2134553952 w 90"/>
                <a:gd name="T51" fmla="*/ 1857193798 h 98"/>
                <a:gd name="T52" fmla="*/ 2147483647 w 90"/>
                <a:gd name="T53" fmla="*/ 2147483647 h 98"/>
                <a:gd name="T54" fmla="*/ 2147483647 w 90"/>
                <a:gd name="T55" fmla="*/ 1485752057 h 98"/>
                <a:gd name="T56" fmla="*/ 2147483647 w 90"/>
                <a:gd name="T57" fmla="*/ 1160740907 h 98"/>
                <a:gd name="T58" fmla="*/ 2041747295 w 90"/>
                <a:gd name="T59" fmla="*/ 1625042551 h 9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90"/>
                <a:gd name="T91" fmla="*/ 0 h 98"/>
                <a:gd name="T92" fmla="*/ 90 w 90"/>
                <a:gd name="T93" fmla="*/ 98 h 9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90" h="98">
                  <a:moveTo>
                    <a:pt x="39" y="52"/>
                  </a:moveTo>
                  <a:cubicBezTo>
                    <a:pt x="44" y="48"/>
                    <a:pt x="44" y="42"/>
                    <a:pt x="42" y="36"/>
                  </a:cubicBezTo>
                  <a:cubicBezTo>
                    <a:pt x="16" y="44"/>
                    <a:pt x="16" y="44"/>
                    <a:pt x="16" y="44"/>
                  </a:cubicBezTo>
                  <a:cubicBezTo>
                    <a:pt x="8" y="46"/>
                    <a:pt x="15" y="54"/>
                    <a:pt x="12" y="55"/>
                  </a:cubicBezTo>
                  <a:cubicBezTo>
                    <a:pt x="11" y="56"/>
                    <a:pt x="10" y="55"/>
                    <a:pt x="10" y="54"/>
                  </a:cubicBezTo>
                  <a:cubicBezTo>
                    <a:pt x="8" y="48"/>
                    <a:pt x="7" y="43"/>
                    <a:pt x="5" y="38"/>
                  </a:cubicBezTo>
                  <a:cubicBezTo>
                    <a:pt x="4" y="34"/>
                    <a:pt x="2" y="29"/>
                    <a:pt x="1" y="23"/>
                  </a:cubicBezTo>
                  <a:cubicBezTo>
                    <a:pt x="0" y="22"/>
                    <a:pt x="1" y="21"/>
                    <a:pt x="1" y="21"/>
                  </a:cubicBezTo>
                  <a:cubicBezTo>
                    <a:pt x="4" y="20"/>
                    <a:pt x="3" y="30"/>
                    <a:pt x="12" y="28"/>
                  </a:cubicBezTo>
                  <a:cubicBezTo>
                    <a:pt x="68" y="11"/>
                    <a:pt x="68" y="11"/>
                    <a:pt x="68" y="11"/>
                  </a:cubicBezTo>
                  <a:cubicBezTo>
                    <a:pt x="77" y="9"/>
                    <a:pt x="70" y="1"/>
                    <a:pt x="73" y="0"/>
                  </a:cubicBezTo>
                  <a:cubicBezTo>
                    <a:pt x="74" y="0"/>
                    <a:pt x="74" y="0"/>
                    <a:pt x="75" y="2"/>
                  </a:cubicBezTo>
                  <a:cubicBezTo>
                    <a:pt x="76" y="7"/>
                    <a:pt x="78" y="12"/>
                    <a:pt x="79" y="17"/>
                  </a:cubicBezTo>
                  <a:cubicBezTo>
                    <a:pt x="81" y="22"/>
                    <a:pt x="82" y="27"/>
                    <a:pt x="84" y="34"/>
                  </a:cubicBezTo>
                  <a:cubicBezTo>
                    <a:pt x="90" y="52"/>
                    <a:pt x="84" y="65"/>
                    <a:pt x="73" y="68"/>
                  </a:cubicBezTo>
                  <a:cubicBezTo>
                    <a:pt x="64" y="71"/>
                    <a:pt x="55" y="67"/>
                    <a:pt x="46" y="46"/>
                  </a:cubicBezTo>
                  <a:cubicBezTo>
                    <a:pt x="46" y="46"/>
                    <a:pt x="46" y="46"/>
                    <a:pt x="46" y="46"/>
                  </a:cubicBezTo>
                  <a:cubicBezTo>
                    <a:pt x="49" y="57"/>
                    <a:pt x="48" y="64"/>
                    <a:pt x="41" y="71"/>
                  </a:cubicBezTo>
                  <a:cubicBezTo>
                    <a:pt x="28" y="84"/>
                    <a:pt x="28" y="84"/>
                    <a:pt x="28" y="84"/>
                  </a:cubicBezTo>
                  <a:cubicBezTo>
                    <a:pt x="21" y="91"/>
                    <a:pt x="27" y="97"/>
                    <a:pt x="24" y="98"/>
                  </a:cubicBezTo>
                  <a:cubicBezTo>
                    <a:pt x="23" y="98"/>
                    <a:pt x="23" y="98"/>
                    <a:pt x="22" y="97"/>
                  </a:cubicBezTo>
                  <a:cubicBezTo>
                    <a:pt x="21" y="93"/>
                    <a:pt x="20" y="89"/>
                    <a:pt x="19" y="85"/>
                  </a:cubicBezTo>
                  <a:cubicBezTo>
                    <a:pt x="16" y="73"/>
                    <a:pt x="16" y="73"/>
                    <a:pt x="16" y="73"/>
                  </a:cubicBezTo>
                  <a:lnTo>
                    <a:pt x="39" y="52"/>
                  </a:lnTo>
                  <a:close/>
                  <a:moveTo>
                    <a:pt x="44" y="35"/>
                  </a:moveTo>
                  <a:cubicBezTo>
                    <a:pt x="46" y="40"/>
                    <a:pt x="46" y="40"/>
                    <a:pt x="46" y="40"/>
                  </a:cubicBezTo>
                  <a:cubicBezTo>
                    <a:pt x="49" y="52"/>
                    <a:pt x="57" y="56"/>
                    <a:pt x="68" y="52"/>
                  </a:cubicBezTo>
                  <a:cubicBezTo>
                    <a:pt x="80" y="49"/>
                    <a:pt x="84" y="41"/>
                    <a:pt x="81" y="32"/>
                  </a:cubicBezTo>
                  <a:cubicBezTo>
                    <a:pt x="79" y="25"/>
                    <a:pt x="79" y="25"/>
                    <a:pt x="79" y="25"/>
                  </a:cubicBezTo>
                  <a:lnTo>
                    <a:pt x="44" y="35"/>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7" name="Freeform 11">
              <a:extLst>
                <a:ext uri="{FF2B5EF4-FFF2-40B4-BE49-F238E27FC236}">
                  <a16:creationId xmlns:a16="http://schemas.microsoft.com/office/drawing/2014/main" id="{2C7B2A52-A38A-9204-85E0-B2C6157FAED5}"/>
                </a:ext>
              </a:extLst>
            </p:cNvPr>
            <p:cNvSpPr/>
            <p:nvPr/>
          </p:nvSpPr>
          <p:spPr bwMode="auto">
            <a:xfrm>
              <a:off x="6824922" y="2028311"/>
              <a:ext cx="552634" cy="408719"/>
            </a:xfrm>
            <a:custGeom>
              <a:avLst/>
              <a:gdLst>
                <a:gd name="T0" fmla="*/ 1536097220 w 81"/>
                <a:gd name="T1" fmla="*/ 46403232 h 60"/>
                <a:gd name="T2" fmla="*/ 1629192135 w 81"/>
                <a:gd name="T3" fmla="*/ 139209709 h 60"/>
                <a:gd name="T4" fmla="*/ 1443002306 w 81"/>
                <a:gd name="T5" fmla="*/ 185612928 h 60"/>
                <a:gd name="T6" fmla="*/ 139645837 w 81"/>
                <a:gd name="T7" fmla="*/ 1438493392 h 60"/>
                <a:gd name="T8" fmla="*/ 884418959 w 81"/>
                <a:gd name="T9" fmla="*/ 2147483647 h 60"/>
                <a:gd name="T10" fmla="*/ 2147483647 w 81"/>
                <a:gd name="T11" fmla="*/ 46403232 h 60"/>
                <a:gd name="T12" fmla="*/ 2147483647 w 81"/>
                <a:gd name="T13" fmla="*/ 1160080892 h 60"/>
                <a:gd name="T14" fmla="*/ 2147483647 w 81"/>
                <a:gd name="T15" fmla="*/ 2088138879 h 60"/>
                <a:gd name="T16" fmla="*/ 2147483647 w 81"/>
                <a:gd name="T17" fmla="*/ 2147483647 h 60"/>
                <a:gd name="T18" fmla="*/ 2147483647 w 81"/>
                <a:gd name="T19" fmla="*/ 2147483647 h 60"/>
                <a:gd name="T20" fmla="*/ 2147483647 w 81"/>
                <a:gd name="T21" fmla="*/ 2147483647 h 60"/>
                <a:gd name="T22" fmla="*/ 2147483647 w 81"/>
                <a:gd name="T23" fmla="*/ 2147483647 h 60"/>
                <a:gd name="T24" fmla="*/ 2147483647 w 81"/>
                <a:gd name="T25" fmla="*/ 2147483647 h 60"/>
                <a:gd name="T26" fmla="*/ 2147483647 w 81"/>
                <a:gd name="T27" fmla="*/ 2147483647 h 60"/>
                <a:gd name="T28" fmla="*/ 2147483647 w 81"/>
                <a:gd name="T29" fmla="*/ 1160080892 h 60"/>
                <a:gd name="T30" fmla="*/ 2147483647 w 81"/>
                <a:gd name="T31" fmla="*/ 510435618 h 60"/>
                <a:gd name="T32" fmla="*/ 1349907391 w 81"/>
                <a:gd name="T33" fmla="*/ 2147483647 h 60"/>
                <a:gd name="T34" fmla="*/ 46550882 w 81"/>
                <a:gd name="T35" fmla="*/ 1438493392 h 60"/>
                <a:gd name="T36" fmla="*/ 232740805 w 81"/>
                <a:gd name="T37" fmla="*/ 417629074 h 60"/>
                <a:gd name="T38" fmla="*/ 46550882 w 81"/>
                <a:gd name="T39" fmla="*/ 185612928 h 60"/>
                <a:gd name="T40" fmla="*/ 93094941 w 81"/>
                <a:gd name="T41" fmla="*/ 139209709 h 60"/>
                <a:gd name="T42" fmla="*/ 1536097220 w 81"/>
                <a:gd name="T43" fmla="*/ 46403232 h 6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1"/>
                <a:gd name="T67" fmla="*/ 0 h 60"/>
                <a:gd name="T68" fmla="*/ 81 w 81"/>
                <a:gd name="T69" fmla="*/ 60 h 6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1" h="60">
                  <a:moveTo>
                    <a:pt x="33" y="1"/>
                  </a:moveTo>
                  <a:cubicBezTo>
                    <a:pt x="34" y="1"/>
                    <a:pt x="35" y="2"/>
                    <a:pt x="35" y="3"/>
                  </a:cubicBezTo>
                  <a:cubicBezTo>
                    <a:pt x="35" y="4"/>
                    <a:pt x="33" y="4"/>
                    <a:pt x="31" y="4"/>
                  </a:cubicBezTo>
                  <a:cubicBezTo>
                    <a:pt x="17" y="8"/>
                    <a:pt x="3" y="14"/>
                    <a:pt x="3" y="31"/>
                  </a:cubicBezTo>
                  <a:cubicBezTo>
                    <a:pt x="4" y="42"/>
                    <a:pt x="10" y="48"/>
                    <a:pt x="19" y="48"/>
                  </a:cubicBezTo>
                  <a:cubicBezTo>
                    <a:pt x="42" y="47"/>
                    <a:pt x="28" y="2"/>
                    <a:pt x="56" y="1"/>
                  </a:cubicBezTo>
                  <a:cubicBezTo>
                    <a:pt x="70" y="0"/>
                    <a:pt x="80" y="11"/>
                    <a:pt x="81" y="25"/>
                  </a:cubicBezTo>
                  <a:cubicBezTo>
                    <a:pt x="81" y="36"/>
                    <a:pt x="77" y="42"/>
                    <a:pt x="77" y="45"/>
                  </a:cubicBezTo>
                  <a:cubicBezTo>
                    <a:pt x="77" y="49"/>
                    <a:pt x="80" y="47"/>
                    <a:pt x="81" y="49"/>
                  </a:cubicBezTo>
                  <a:cubicBezTo>
                    <a:pt x="81" y="50"/>
                    <a:pt x="80" y="50"/>
                    <a:pt x="79" y="50"/>
                  </a:cubicBezTo>
                  <a:cubicBezTo>
                    <a:pt x="57" y="53"/>
                    <a:pt x="57" y="53"/>
                    <a:pt x="57" y="53"/>
                  </a:cubicBezTo>
                  <a:cubicBezTo>
                    <a:pt x="55" y="54"/>
                    <a:pt x="54" y="54"/>
                    <a:pt x="54" y="54"/>
                  </a:cubicBezTo>
                  <a:cubicBezTo>
                    <a:pt x="53" y="54"/>
                    <a:pt x="52" y="54"/>
                    <a:pt x="52" y="53"/>
                  </a:cubicBezTo>
                  <a:cubicBezTo>
                    <a:pt x="52" y="52"/>
                    <a:pt x="55" y="52"/>
                    <a:pt x="59" y="50"/>
                  </a:cubicBezTo>
                  <a:cubicBezTo>
                    <a:pt x="72" y="44"/>
                    <a:pt x="79" y="38"/>
                    <a:pt x="78" y="25"/>
                  </a:cubicBezTo>
                  <a:cubicBezTo>
                    <a:pt x="78" y="17"/>
                    <a:pt x="74" y="11"/>
                    <a:pt x="65" y="11"/>
                  </a:cubicBezTo>
                  <a:cubicBezTo>
                    <a:pt x="47" y="12"/>
                    <a:pt x="59" y="58"/>
                    <a:pt x="29" y="59"/>
                  </a:cubicBezTo>
                  <a:cubicBezTo>
                    <a:pt x="14" y="60"/>
                    <a:pt x="1" y="48"/>
                    <a:pt x="1" y="31"/>
                  </a:cubicBezTo>
                  <a:cubicBezTo>
                    <a:pt x="0" y="19"/>
                    <a:pt x="5" y="14"/>
                    <a:pt x="5" y="9"/>
                  </a:cubicBezTo>
                  <a:cubicBezTo>
                    <a:pt x="5" y="5"/>
                    <a:pt x="1" y="6"/>
                    <a:pt x="1" y="4"/>
                  </a:cubicBezTo>
                  <a:cubicBezTo>
                    <a:pt x="1" y="3"/>
                    <a:pt x="1" y="3"/>
                    <a:pt x="2" y="3"/>
                  </a:cubicBezTo>
                  <a:lnTo>
                    <a:pt x="33" y="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8" name="Freeform 12">
              <a:extLst>
                <a:ext uri="{FF2B5EF4-FFF2-40B4-BE49-F238E27FC236}">
                  <a16:creationId xmlns:a16="http://schemas.microsoft.com/office/drawing/2014/main" id="{C57E0828-4183-2737-D7A7-4E987A1033F0}"/>
                </a:ext>
              </a:extLst>
            </p:cNvPr>
            <p:cNvSpPr/>
            <p:nvPr/>
          </p:nvSpPr>
          <p:spPr bwMode="auto">
            <a:xfrm>
              <a:off x="6804773" y="2526257"/>
              <a:ext cx="552634" cy="313735"/>
            </a:xfrm>
            <a:custGeom>
              <a:avLst/>
              <a:gdLst>
                <a:gd name="T0" fmla="*/ 2147483647 w 81"/>
                <a:gd name="T1" fmla="*/ 883818696 h 46"/>
                <a:gd name="T2" fmla="*/ 2147483647 w 81"/>
                <a:gd name="T3" fmla="*/ 465166759 h 46"/>
                <a:gd name="T4" fmla="*/ 2147483647 w 81"/>
                <a:gd name="T5" fmla="*/ 604717405 h 46"/>
                <a:gd name="T6" fmla="*/ 2147483647 w 81"/>
                <a:gd name="T7" fmla="*/ 1302470847 h 46"/>
                <a:gd name="T8" fmla="*/ 2147483647 w 81"/>
                <a:gd name="T9" fmla="*/ 2046739110 h 46"/>
                <a:gd name="T10" fmla="*/ 2147483647 w 81"/>
                <a:gd name="T11" fmla="*/ 2139775148 h 46"/>
                <a:gd name="T12" fmla="*/ 2147483647 w 81"/>
                <a:gd name="T13" fmla="*/ 1628086747 h 46"/>
                <a:gd name="T14" fmla="*/ 512032478 w 81"/>
                <a:gd name="T15" fmla="*/ 1255956238 h 46"/>
                <a:gd name="T16" fmla="*/ 93094941 w 81"/>
                <a:gd name="T17" fmla="*/ 1674608176 h 46"/>
                <a:gd name="T18" fmla="*/ 46550882 w 81"/>
                <a:gd name="T19" fmla="*/ 1581572138 h 46"/>
                <a:gd name="T20" fmla="*/ 139645837 w 81"/>
                <a:gd name="T21" fmla="*/ 837304088 h 46"/>
                <a:gd name="T22" fmla="*/ 232740805 w 81"/>
                <a:gd name="T23" fmla="*/ 93036064 h 46"/>
                <a:gd name="T24" fmla="*/ 325835719 w 81"/>
                <a:gd name="T25" fmla="*/ 0 h 46"/>
                <a:gd name="T26" fmla="*/ 605127393 w 81"/>
                <a:gd name="T27" fmla="*/ 511688188 h 46"/>
                <a:gd name="T28" fmla="*/ 2147483647 w 81"/>
                <a:gd name="T29" fmla="*/ 883818696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46"/>
                <a:gd name="T47" fmla="*/ 81 w 81"/>
                <a:gd name="T48" fmla="*/ 46 h 4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46">
                  <a:moveTo>
                    <a:pt x="71" y="19"/>
                  </a:moveTo>
                  <a:cubicBezTo>
                    <a:pt x="80" y="20"/>
                    <a:pt x="77" y="10"/>
                    <a:pt x="80" y="10"/>
                  </a:cubicBezTo>
                  <a:cubicBezTo>
                    <a:pt x="81" y="10"/>
                    <a:pt x="81" y="11"/>
                    <a:pt x="81" y="13"/>
                  </a:cubicBezTo>
                  <a:cubicBezTo>
                    <a:pt x="80" y="18"/>
                    <a:pt x="80" y="24"/>
                    <a:pt x="79" y="28"/>
                  </a:cubicBezTo>
                  <a:cubicBezTo>
                    <a:pt x="78" y="33"/>
                    <a:pt x="78" y="38"/>
                    <a:pt x="77" y="44"/>
                  </a:cubicBezTo>
                  <a:cubicBezTo>
                    <a:pt x="77" y="46"/>
                    <a:pt x="76" y="46"/>
                    <a:pt x="75" y="46"/>
                  </a:cubicBezTo>
                  <a:cubicBezTo>
                    <a:pt x="72" y="45"/>
                    <a:pt x="78" y="36"/>
                    <a:pt x="69" y="35"/>
                  </a:cubicBezTo>
                  <a:cubicBezTo>
                    <a:pt x="11" y="27"/>
                    <a:pt x="11" y="27"/>
                    <a:pt x="11" y="27"/>
                  </a:cubicBezTo>
                  <a:cubicBezTo>
                    <a:pt x="2" y="26"/>
                    <a:pt x="5" y="36"/>
                    <a:pt x="2" y="36"/>
                  </a:cubicBezTo>
                  <a:cubicBezTo>
                    <a:pt x="1" y="36"/>
                    <a:pt x="0" y="35"/>
                    <a:pt x="1" y="34"/>
                  </a:cubicBezTo>
                  <a:cubicBezTo>
                    <a:pt x="1" y="28"/>
                    <a:pt x="2" y="22"/>
                    <a:pt x="3" y="18"/>
                  </a:cubicBezTo>
                  <a:cubicBezTo>
                    <a:pt x="3" y="14"/>
                    <a:pt x="4" y="8"/>
                    <a:pt x="5" y="2"/>
                  </a:cubicBezTo>
                  <a:cubicBezTo>
                    <a:pt x="5" y="1"/>
                    <a:pt x="6" y="0"/>
                    <a:pt x="7" y="0"/>
                  </a:cubicBezTo>
                  <a:cubicBezTo>
                    <a:pt x="10" y="1"/>
                    <a:pt x="4" y="10"/>
                    <a:pt x="13" y="11"/>
                  </a:cubicBezTo>
                  <a:lnTo>
                    <a:pt x="71" y="1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19" name="Freeform 13">
              <a:extLst>
                <a:ext uri="{FF2B5EF4-FFF2-40B4-BE49-F238E27FC236}">
                  <a16:creationId xmlns:a16="http://schemas.microsoft.com/office/drawing/2014/main" id="{FC8CA748-05F1-683F-C377-705C9790EF55}"/>
                </a:ext>
              </a:extLst>
            </p:cNvPr>
            <p:cNvSpPr/>
            <p:nvPr/>
          </p:nvSpPr>
          <p:spPr bwMode="auto">
            <a:xfrm>
              <a:off x="6686763" y="2934976"/>
              <a:ext cx="615957" cy="497945"/>
            </a:xfrm>
            <a:custGeom>
              <a:avLst/>
              <a:gdLst>
                <a:gd name="T0" fmla="*/ 2147483647 w 90"/>
                <a:gd name="T1" fmla="*/ 1581964209 h 73"/>
                <a:gd name="T2" fmla="*/ 2147483647 w 90"/>
                <a:gd name="T3" fmla="*/ 93054312 h 73"/>
                <a:gd name="T4" fmla="*/ 2147483647 w 90"/>
                <a:gd name="T5" fmla="*/ 93054312 h 73"/>
                <a:gd name="T6" fmla="*/ 2147483647 w 90"/>
                <a:gd name="T7" fmla="*/ 139581482 h 73"/>
                <a:gd name="T8" fmla="*/ 2147483647 w 90"/>
                <a:gd name="T9" fmla="*/ 651393855 h 73"/>
                <a:gd name="T10" fmla="*/ 2147483647 w 90"/>
                <a:gd name="T11" fmla="*/ 697920998 h 73"/>
                <a:gd name="T12" fmla="*/ 2147483647 w 90"/>
                <a:gd name="T13" fmla="*/ 790982104 h 73"/>
                <a:gd name="T14" fmla="*/ 2147483647 w 90"/>
                <a:gd name="T15" fmla="*/ 884036390 h 73"/>
                <a:gd name="T16" fmla="*/ 2147483647 w 90"/>
                <a:gd name="T17" fmla="*/ 2147483647 h 73"/>
                <a:gd name="T18" fmla="*/ 2147483647 w 90"/>
                <a:gd name="T19" fmla="*/ 2147483647 h 73"/>
                <a:gd name="T20" fmla="*/ 2147483647 w 90"/>
                <a:gd name="T21" fmla="*/ 2147483647 h 73"/>
                <a:gd name="T22" fmla="*/ 2147483647 w 90"/>
                <a:gd name="T23" fmla="*/ 2147483647 h 73"/>
                <a:gd name="T24" fmla="*/ 2147483647 w 90"/>
                <a:gd name="T25" fmla="*/ 2147483647 h 73"/>
                <a:gd name="T26" fmla="*/ 2014117967 w 90"/>
                <a:gd name="T27" fmla="*/ 2147483647 h 73"/>
                <a:gd name="T28" fmla="*/ 2014117967 w 90"/>
                <a:gd name="T29" fmla="*/ 2147483647 h 73"/>
                <a:gd name="T30" fmla="*/ 2147483647 w 90"/>
                <a:gd name="T31" fmla="*/ 2147483647 h 73"/>
                <a:gd name="T32" fmla="*/ 655761502 w 90"/>
                <a:gd name="T33" fmla="*/ 1395848816 h 73"/>
                <a:gd name="T34" fmla="*/ 140520329 w 90"/>
                <a:gd name="T35" fmla="*/ 1675018494 h 73"/>
                <a:gd name="T36" fmla="*/ 46840105 w 90"/>
                <a:gd name="T37" fmla="*/ 1721545637 h 73"/>
                <a:gd name="T38" fmla="*/ 0 w 90"/>
                <a:gd name="T39" fmla="*/ 1628491352 h 73"/>
                <a:gd name="T40" fmla="*/ 281040659 w 90"/>
                <a:gd name="T41" fmla="*/ 884036390 h 73"/>
                <a:gd name="T42" fmla="*/ 515241226 w 90"/>
                <a:gd name="T43" fmla="*/ 93054312 h 73"/>
                <a:gd name="T44" fmla="*/ 608921410 w 90"/>
                <a:gd name="T45" fmla="*/ 46527156 h 73"/>
                <a:gd name="T46" fmla="*/ 655761502 w 90"/>
                <a:gd name="T47" fmla="*/ 139581482 h 73"/>
                <a:gd name="T48" fmla="*/ 889955118 w 90"/>
                <a:gd name="T49" fmla="*/ 651393855 h 73"/>
                <a:gd name="T50" fmla="*/ 2147483647 w 90"/>
                <a:gd name="T51" fmla="*/ 1581964209 h 7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90"/>
                <a:gd name="T79" fmla="*/ 0 h 73"/>
                <a:gd name="T80" fmla="*/ 90 w 90"/>
                <a:gd name="T81" fmla="*/ 73 h 7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90" h="73">
                  <a:moveTo>
                    <a:pt x="79" y="34"/>
                  </a:moveTo>
                  <a:cubicBezTo>
                    <a:pt x="80" y="11"/>
                    <a:pt x="64" y="5"/>
                    <a:pt x="65" y="2"/>
                  </a:cubicBezTo>
                  <a:cubicBezTo>
                    <a:pt x="65" y="2"/>
                    <a:pt x="65" y="1"/>
                    <a:pt x="66" y="2"/>
                  </a:cubicBezTo>
                  <a:cubicBezTo>
                    <a:pt x="66" y="2"/>
                    <a:pt x="68" y="2"/>
                    <a:pt x="70" y="3"/>
                  </a:cubicBezTo>
                  <a:cubicBezTo>
                    <a:pt x="88" y="14"/>
                    <a:pt x="88" y="14"/>
                    <a:pt x="88" y="14"/>
                  </a:cubicBezTo>
                  <a:cubicBezTo>
                    <a:pt x="90" y="14"/>
                    <a:pt x="90" y="15"/>
                    <a:pt x="90" y="15"/>
                  </a:cubicBezTo>
                  <a:cubicBezTo>
                    <a:pt x="90" y="16"/>
                    <a:pt x="89" y="16"/>
                    <a:pt x="88" y="17"/>
                  </a:cubicBezTo>
                  <a:cubicBezTo>
                    <a:pt x="88" y="17"/>
                    <a:pt x="87" y="18"/>
                    <a:pt x="87" y="19"/>
                  </a:cubicBezTo>
                  <a:cubicBezTo>
                    <a:pt x="70" y="67"/>
                    <a:pt x="70" y="67"/>
                    <a:pt x="70" y="67"/>
                  </a:cubicBezTo>
                  <a:cubicBezTo>
                    <a:pt x="70" y="69"/>
                    <a:pt x="70" y="70"/>
                    <a:pt x="70" y="70"/>
                  </a:cubicBezTo>
                  <a:cubicBezTo>
                    <a:pt x="71" y="71"/>
                    <a:pt x="71" y="71"/>
                    <a:pt x="71" y="72"/>
                  </a:cubicBezTo>
                  <a:cubicBezTo>
                    <a:pt x="70" y="73"/>
                    <a:pt x="70" y="73"/>
                    <a:pt x="68" y="73"/>
                  </a:cubicBezTo>
                  <a:cubicBezTo>
                    <a:pt x="47" y="69"/>
                    <a:pt x="47" y="69"/>
                    <a:pt x="47" y="69"/>
                  </a:cubicBezTo>
                  <a:cubicBezTo>
                    <a:pt x="46" y="69"/>
                    <a:pt x="44" y="69"/>
                    <a:pt x="43" y="69"/>
                  </a:cubicBezTo>
                  <a:cubicBezTo>
                    <a:pt x="43" y="68"/>
                    <a:pt x="42" y="68"/>
                    <a:pt x="43" y="67"/>
                  </a:cubicBezTo>
                  <a:cubicBezTo>
                    <a:pt x="43" y="65"/>
                    <a:pt x="60" y="69"/>
                    <a:pt x="73" y="50"/>
                  </a:cubicBezTo>
                  <a:cubicBezTo>
                    <a:pt x="14" y="30"/>
                    <a:pt x="14" y="30"/>
                    <a:pt x="14" y="30"/>
                  </a:cubicBezTo>
                  <a:cubicBezTo>
                    <a:pt x="7" y="28"/>
                    <a:pt x="4" y="31"/>
                    <a:pt x="3" y="36"/>
                  </a:cubicBezTo>
                  <a:cubicBezTo>
                    <a:pt x="2" y="37"/>
                    <a:pt x="2" y="38"/>
                    <a:pt x="1" y="37"/>
                  </a:cubicBezTo>
                  <a:cubicBezTo>
                    <a:pt x="0" y="37"/>
                    <a:pt x="0" y="36"/>
                    <a:pt x="0" y="35"/>
                  </a:cubicBezTo>
                  <a:cubicBezTo>
                    <a:pt x="2" y="29"/>
                    <a:pt x="4" y="24"/>
                    <a:pt x="6" y="19"/>
                  </a:cubicBezTo>
                  <a:cubicBezTo>
                    <a:pt x="7" y="14"/>
                    <a:pt x="9" y="8"/>
                    <a:pt x="11" y="2"/>
                  </a:cubicBezTo>
                  <a:cubicBezTo>
                    <a:pt x="12" y="1"/>
                    <a:pt x="12" y="0"/>
                    <a:pt x="13" y="1"/>
                  </a:cubicBezTo>
                  <a:cubicBezTo>
                    <a:pt x="14" y="1"/>
                    <a:pt x="14" y="2"/>
                    <a:pt x="14" y="3"/>
                  </a:cubicBezTo>
                  <a:cubicBezTo>
                    <a:pt x="12" y="8"/>
                    <a:pt x="12" y="12"/>
                    <a:pt x="19" y="14"/>
                  </a:cubicBezTo>
                  <a:lnTo>
                    <a:pt x="79" y="34"/>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0" name="Freeform 14">
              <a:extLst>
                <a:ext uri="{FF2B5EF4-FFF2-40B4-BE49-F238E27FC236}">
                  <a16:creationId xmlns:a16="http://schemas.microsoft.com/office/drawing/2014/main" id="{590F4BF4-0B58-C866-9CC7-E9F12F5A9D58}"/>
                </a:ext>
              </a:extLst>
            </p:cNvPr>
            <p:cNvSpPr/>
            <p:nvPr/>
          </p:nvSpPr>
          <p:spPr bwMode="auto">
            <a:xfrm>
              <a:off x="6442107" y="3427167"/>
              <a:ext cx="641863" cy="598687"/>
            </a:xfrm>
            <a:custGeom>
              <a:avLst/>
              <a:gdLst>
                <a:gd name="T0" fmla="*/ 1771794380 w 94"/>
                <a:gd name="T1" fmla="*/ 1943943669 h 88"/>
                <a:gd name="T2" fmla="*/ 2147483647 w 94"/>
                <a:gd name="T3" fmla="*/ 2147483647 h 88"/>
                <a:gd name="T4" fmla="*/ 2147483647 w 94"/>
                <a:gd name="T5" fmla="*/ 2147483647 h 88"/>
                <a:gd name="T6" fmla="*/ 2147483647 w 94"/>
                <a:gd name="T7" fmla="*/ 2147483647 h 88"/>
                <a:gd name="T8" fmla="*/ 2147483647 w 94"/>
                <a:gd name="T9" fmla="*/ 2147483647 h 88"/>
                <a:gd name="T10" fmla="*/ 2147483647 w 94"/>
                <a:gd name="T11" fmla="*/ 2147483647 h 88"/>
                <a:gd name="T12" fmla="*/ 2147483647 w 94"/>
                <a:gd name="T13" fmla="*/ 2147483647 h 88"/>
                <a:gd name="T14" fmla="*/ 2147483647 w 94"/>
                <a:gd name="T15" fmla="*/ 2147483647 h 88"/>
                <a:gd name="T16" fmla="*/ 2147483647 w 94"/>
                <a:gd name="T17" fmla="*/ 2147483647 h 88"/>
                <a:gd name="T18" fmla="*/ 1678539910 w 94"/>
                <a:gd name="T19" fmla="*/ 1943943669 h 88"/>
                <a:gd name="T20" fmla="*/ 606137195 w 94"/>
                <a:gd name="T21" fmla="*/ 1249677465 h 88"/>
                <a:gd name="T22" fmla="*/ 46623834 w 94"/>
                <a:gd name="T23" fmla="*/ 1434814552 h 88"/>
                <a:gd name="T24" fmla="*/ 46623834 w 94"/>
                <a:gd name="T25" fmla="*/ 1342249410 h 88"/>
                <a:gd name="T26" fmla="*/ 419634978 w 94"/>
                <a:gd name="T27" fmla="*/ 740548562 h 88"/>
                <a:gd name="T28" fmla="*/ 792646134 w 94"/>
                <a:gd name="T29" fmla="*/ 92571972 h 88"/>
                <a:gd name="T30" fmla="*/ 932524638 w 94"/>
                <a:gd name="T31" fmla="*/ 46282584 h 88"/>
                <a:gd name="T32" fmla="*/ 979148459 w 94"/>
                <a:gd name="T33" fmla="*/ 601694045 h 88"/>
                <a:gd name="T34" fmla="*/ 2004920738 w 94"/>
                <a:gd name="T35" fmla="*/ 1249677465 h 88"/>
                <a:gd name="T36" fmla="*/ 2147483647 w 94"/>
                <a:gd name="T37" fmla="*/ 1342249410 h 88"/>
                <a:gd name="T38" fmla="*/ 2147483647 w 94"/>
                <a:gd name="T39" fmla="*/ 1110822949 h 88"/>
                <a:gd name="T40" fmla="*/ 2147483647 w 94"/>
                <a:gd name="T41" fmla="*/ 1203394894 h 88"/>
                <a:gd name="T42" fmla="*/ 2147483647 w 94"/>
                <a:gd name="T43" fmla="*/ 1805089152 h 88"/>
                <a:gd name="T44" fmla="*/ 2147483647 w 94"/>
                <a:gd name="T45" fmla="*/ 2147483647 h 88"/>
                <a:gd name="T46" fmla="*/ 2147483647 w 94"/>
                <a:gd name="T47" fmla="*/ 2147483647 h 88"/>
                <a:gd name="T48" fmla="*/ 2147483647 w 94"/>
                <a:gd name="T49" fmla="*/ 2082798185 h 88"/>
                <a:gd name="T50" fmla="*/ 2147483647 w 94"/>
                <a:gd name="T51" fmla="*/ 2036515614 h 88"/>
                <a:gd name="T52" fmla="*/ 1771794380 w 94"/>
                <a:gd name="T53" fmla="*/ 1943943669 h 8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94"/>
                <a:gd name="T82" fmla="*/ 0 h 88"/>
                <a:gd name="T83" fmla="*/ 94 w 94"/>
                <a:gd name="T84" fmla="*/ 88 h 8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94" h="88">
                  <a:moveTo>
                    <a:pt x="38" y="42"/>
                  </a:moveTo>
                  <a:cubicBezTo>
                    <a:pt x="47" y="57"/>
                    <a:pt x="47" y="57"/>
                    <a:pt x="47" y="57"/>
                  </a:cubicBezTo>
                  <a:cubicBezTo>
                    <a:pt x="50" y="63"/>
                    <a:pt x="53" y="66"/>
                    <a:pt x="56" y="68"/>
                  </a:cubicBezTo>
                  <a:cubicBezTo>
                    <a:pt x="62" y="72"/>
                    <a:pt x="65" y="65"/>
                    <a:pt x="67" y="66"/>
                  </a:cubicBezTo>
                  <a:cubicBezTo>
                    <a:pt x="67" y="67"/>
                    <a:pt x="67" y="68"/>
                    <a:pt x="67" y="69"/>
                  </a:cubicBezTo>
                  <a:cubicBezTo>
                    <a:pt x="65" y="72"/>
                    <a:pt x="63" y="74"/>
                    <a:pt x="61" y="78"/>
                  </a:cubicBezTo>
                  <a:cubicBezTo>
                    <a:pt x="59" y="81"/>
                    <a:pt x="57" y="84"/>
                    <a:pt x="55" y="87"/>
                  </a:cubicBezTo>
                  <a:cubicBezTo>
                    <a:pt x="55" y="88"/>
                    <a:pt x="54" y="88"/>
                    <a:pt x="54" y="88"/>
                  </a:cubicBezTo>
                  <a:cubicBezTo>
                    <a:pt x="52" y="86"/>
                    <a:pt x="57" y="84"/>
                    <a:pt x="48" y="65"/>
                  </a:cubicBezTo>
                  <a:cubicBezTo>
                    <a:pt x="36" y="42"/>
                    <a:pt x="36" y="42"/>
                    <a:pt x="36" y="42"/>
                  </a:cubicBezTo>
                  <a:cubicBezTo>
                    <a:pt x="13" y="27"/>
                    <a:pt x="13" y="27"/>
                    <a:pt x="13" y="27"/>
                  </a:cubicBezTo>
                  <a:cubicBezTo>
                    <a:pt x="5" y="23"/>
                    <a:pt x="3" y="33"/>
                    <a:pt x="1" y="31"/>
                  </a:cubicBezTo>
                  <a:cubicBezTo>
                    <a:pt x="0" y="31"/>
                    <a:pt x="0" y="30"/>
                    <a:pt x="1" y="29"/>
                  </a:cubicBezTo>
                  <a:cubicBezTo>
                    <a:pt x="4" y="24"/>
                    <a:pt x="7" y="19"/>
                    <a:pt x="9" y="16"/>
                  </a:cubicBezTo>
                  <a:cubicBezTo>
                    <a:pt x="12" y="12"/>
                    <a:pt x="14" y="7"/>
                    <a:pt x="17" y="2"/>
                  </a:cubicBezTo>
                  <a:cubicBezTo>
                    <a:pt x="18" y="1"/>
                    <a:pt x="19" y="0"/>
                    <a:pt x="20" y="1"/>
                  </a:cubicBezTo>
                  <a:cubicBezTo>
                    <a:pt x="23" y="3"/>
                    <a:pt x="14" y="9"/>
                    <a:pt x="21" y="13"/>
                  </a:cubicBezTo>
                  <a:cubicBezTo>
                    <a:pt x="43" y="27"/>
                    <a:pt x="43" y="27"/>
                    <a:pt x="43" y="27"/>
                  </a:cubicBezTo>
                  <a:cubicBezTo>
                    <a:pt x="80" y="29"/>
                    <a:pt x="80" y="29"/>
                    <a:pt x="80" y="29"/>
                  </a:cubicBezTo>
                  <a:cubicBezTo>
                    <a:pt x="91" y="29"/>
                    <a:pt x="91" y="22"/>
                    <a:pt x="93" y="24"/>
                  </a:cubicBezTo>
                  <a:cubicBezTo>
                    <a:pt x="94" y="24"/>
                    <a:pt x="94" y="25"/>
                    <a:pt x="93" y="26"/>
                  </a:cubicBezTo>
                  <a:cubicBezTo>
                    <a:pt x="91" y="31"/>
                    <a:pt x="88" y="35"/>
                    <a:pt x="85" y="39"/>
                  </a:cubicBezTo>
                  <a:cubicBezTo>
                    <a:pt x="82" y="44"/>
                    <a:pt x="79" y="48"/>
                    <a:pt x="77" y="53"/>
                  </a:cubicBezTo>
                  <a:cubicBezTo>
                    <a:pt x="76" y="54"/>
                    <a:pt x="75" y="55"/>
                    <a:pt x="74" y="54"/>
                  </a:cubicBezTo>
                  <a:cubicBezTo>
                    <a:pt x="72" y="53"/>
                    <a:pt x="78" y="49"/>
                    <a:pt x="73" y="45"/>
                  </a:cubicBezTo>
                  <a:cubicBezTo>
                    <a:pt x="71" y="44"/>
                    <a:pt x="69" y="44"/>
                    <a:pt x="67" y="44"/>
                  </a:cubicBezTo>
                  <a:lnTo>
                    <a:pt x="38" y="4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1" name="Freeform 15">
              <a:extLst>
                <a:ext uri="{FF2B5EF4-FFF2-40B4-BE49-F238E27FC236}">
                  <a16:creationId xmlns:a16="http://schemas.microsoft.com/office/drawing/2014/main" id="{C3F59CDA-A57C-E22C-2C02-BE51DBD2A232}"/>
                </a:ext>
              </a:extLst>
            </p:cNvPr>
            <p:cNvSpPr/>
            <p:nvPr/>
          </p:nvSpPr>
          <p:spPr bwMode="auto">
            <a:xfrm>
              <a:off x="2205242" y="3458828"/>
              <a:ext cx="627471" cy="546878"/>
            </a:xfrm>
            <a:custGeom>
              <a:avLst/>
              <a:gdLst>
                <a:gd name="T0" fmla="*/ 2147483647 w 92"/>
                <a:gd name="T1" fmla="*/ 2147483647 h 80"/>
                <a:gd name="T2" fmla="*/ 2147483647 w 92"/>
                <a:gd name="T3" fmla="*/ 2147483647 h 80"/>
                <a:gd name="T4" fmla="*/ 2147483647 w 92"/>
                <a:gd name="T5" fmla="*/ 2147483647 h 80"/>
                <a:gd name="T6" fmla="*/ 2147483647 w 92"/>
                <a:gd name="T7" fmla="*/ 934614573 h 80"/>
                <a:gd name="T8" fmla="*/ 2147483647 w 92"/>
                <a:gd name="T9" fmla="*/ 607499408 h 80"/>
                <a:gd name="T10" fmla="*/ 2139785378 w 92"/>
                <a:gd name="T11" fmla="*/ 2147483647 h 80"/>
                <a:gd name="T12" fmla="*/ 604718368 w 92"/>
                <a:gd name="T13" fmla="*/ 2147483647 h 80"/>
                <a:gd name="T14" fmla="*/ 279101843 w 92"/>
                <a:gd name="T15" fmla="*/ 2147483647 h 80"/>
                <a:gd name="T16" fmla="*/ 0 w 92"/>
                <a:gd name="T17" fmla="*/ 2056145139 h 80"/>
                <a:gd name="T18" fmla="*/ 46514696 w 92"/>
                <a:gd name="T19" fmla="*/ 1962683724 h 80"/>
                <a:gd name="T20" fmla="*/ 837305422 w 92"/>
                <a:gd name="T21" fmla="*/ 1308453395 h 80"/>
                <a:gd name="T22" fmla="*/ 976856504 w 92"/>
                <a:gd name="T23" fmla="*/ 1214991980 h 80"/>
                <a:gd name="T24" fmla="*/ 1023371186 w 92"/>
                <a:gd name="T25" fmla="*/ 1214991980 h 80"/>
                <a:gd name="T26" fmla="*/ 837305422 w 92"/>
                <a:gd name="T27" fmla="*/ 1542106931 h 80"/>
                <a:gd name="T28" fmla="*/ 697754554 w 92"/>
                <a:gd name="T29" fmla="*/ 2147483647 h 80"/>
                <a:gd name="T30" fmla="*/ 1535059976 w 92"/>
                <a:gd name="T31" fmla="*/ 2147483647 h 80"/>
                <a:gd name="T32" fmla="*/ 1860676821 w 92"/>
                <a:gd name="T33" fmla="*/ 420576472 h 80"/>
                <a:gd name="T34" fmla="*/ 2147483647 w 92"/>
                <a:gd name="T35" fmla="*/ 887883652 h 80"/>
                <a:gd name="T36" fmla="*/ 2147483647 w 92"/>
                <a:gd name="T37" fmla="*/ 1822491602 h 80"/>
                <a:gd name="T38" fmla="*/ 2147483647 w 92"/>
                <a:gd name="T39" fmla="*/ 1962683724 h 80"/>
                <a:gd name="T40" fmla="*/ 2147483647 w 92"/>
                <a:gd name="T41" fmla="*/ 2009414431 h 80"/>
                <a:gd name="T42" fmla="*/ 2147483647 w 92"/>
                <a:gd name="T43" fmla="*/ 2147483647 h 8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2"/>
                <a:gd name="T67" fmla="*/ 0 h 80"/>
                <a:gd name="T68" fmla="*/ 92 w 92"/>
                <a:gd name="T69" fmla="*/ 80 h 8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2" h="80">
                  <a:moveTo>
                    <a:pt x="66" y="60"/>
                  </a:moveTo>
                  <a:cubicBezTo>
                    <a:pt x="64" y="61"/>
                    <a:pt x="64" y="61"/>
                    <a:pt x="64" y="60"/>
                  </a:cubicBezTo>
                  <a:cubicBezTo>
                    <a:pt x="63" y="59"/>
                    <a:pt x="64" y="59"/>
                    <a:pt x="66" y="57"/>
                  </a:cubicBezTo>
                  <a:cubicBezTo>
                    <a:pt x="76" y="47"/>
                    <a:pt x="85" y="34"/>
                    <a:pt x="76" y="20"/>
                  </a:cubicBezTo>
                  <a:cubicBezTo>
                    <a:pt x="70" y="11"/>
                    <a:pt x="61" y="8"/>
                    <a:pt x="54" y="13"/>
                  </a:cubicBezTo>
                  <a:cubicBezTo>
                    <a:pt x="35" y="26"/>
                    <a:pt x="69" y="57"/>
                    <a:pt x="46" y="73"/>
                  </a:cubicBezTo>
                  <a:cubicBezTo>
                    <a:pt x="35" y="80"/>
                    <a:pt x="20" y="76"/>
                    <a:pt x="13" y="65"/>
                  </a:cubicBezTo>
                  <a:cubicBezTo>
                    <a:pt x="7" y="56"/>
                    <a:pt x="7" y="49"/>
                    <a:pt x="6" y="46"/>
                  </a:cubicBezTo>
                  <a:cubicBezTo>
                    <a:pt x="3" y="43"/>
                    <a:pt x="2" y="46"/>
                    <a:pt x="0" y="44"/>
                  </a:cubicBezTo>
                  <a:cubicBezTo>
                    <a:pt x="0" y="44"/>
                    <a:pt x="0" y="43"/>
                    <a:pt x="1" y="42"/>
                  </a:cubicBezTo>
                  <a:cubicBezTo>
                    <a:pt x="18" y="28"/>
                    <a:pt x="18" y="28"/>
                    <a:pt x="18" y="28"/>
                  </a:cubicBezTo>
                  <a:cubicBezTo>
                    <a:pt x="20" y="27"/>
                    <a:pt x="21" y="26"/>
                    <a:pt x="21" y="26"/>
                  </a:cubicBezTo>
                  <a:cubicBezTo>
                    <a:pt x="22" y="26"/>
                    <a:pt x="22" y="26"/>
                    <a:pt x="22" y="26"/>
                  </a:cubicBezTo>
                  <a:cubicBezTo>
                    <a:pt x="23" y="27"/>
                    <a:pt x="21" y="29"/>
                    <a:pt x="18" y="33"/>
                  </a:cubicBezTo>
                  <a:cubicBezTo>
                    <a:pt x="11" y="44"/>
                    <a:pt x="8" y="53"/>
                    <a:pt x="15" y="63"/>
                  </a:cubicBezTo>
                  <a:cubicBezTo>
                    <a:pt x="19" y="70"/>
                    <a:pt x="26" y="73"/>
                    <a:pt x="33" y="69"/>
                  </a:cubicBezTo>
                  <a:cubicBezTo>
                    <a:pt x="48" y="58"/>
                    <a:pt x="14" y="26"/>
                    <a:pt x="40" y="9"/>
                  </a:cubicBezTo>
                  <a:cubicBezTo>
                    <a:pt x="52" y="0"/>
                    <a:pt x="69" y="5"/>
                    <a:pt x="78" y="19"/>
                  </a:cubicBezTo>
                  <a:cubicBezTo>
                    <a:pt x="85" y="28"/>
                    <a:pt x="83" y="35"/>
                    <a:pt x="86" y="39"/>
                  </a:cubicBezTo>
                  <a:cubicBezTo>
                    <a:pt x="88" y="43"/>
                    <a:pt x="91" y="40"/>
                    <a:pt x="92" y="42"/>
                  </a:cubicBezTo>
                  <a:cubicBezTo>
                    <a:pt x="92" y="42"/>
                    <a:pt x="92" y="43"/>
                    <a:pt x="92" y="43"/>
                  </a:cubicBezTo>
                  <a:lnTo>
                    <a:pt x="66" y="6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2" name="Freeform 16">
              <a:extLst>
                <a:ext uri="{FF2B5EF4-FFF2-40B4-BE49-F238E27FC236}">
                  <a16:creationId xmlns:a16="http://schemas.microsoft.com/office/drawing/2014/main" id="{8F6E94BD-2306-196D-DEAA-2D8430FD8211}"/>
                </a:ext>
              </a:extLst>
            </p:cNvPr>
            <p:cNvSpPr/>
            <p:nvPr/>
          </p:nvSpPr>
          <p:spPr bwMode="auto">
            <a:xfrm>
              <a:off x="1882872" y="2799697"/>
              <a:ext cx="676402" cy="693670"/>
            </a:xfrm>
            <a:custGeom>
              <a:avLst/>
              <a:gdLst>
                <a:gd name="T0" fmla="*/ 1493789373 w 99"/>
                <a:gd name="T1" fmla="*/ 2147483647 h 102"/>
                <a:gd name="T2" fmla="*/ 1260382929 w 99"/>
                <a:gd name="T3" fmla="*/ 2147483647 h 102"/>
                <a:gd name="T4" fmla="*/ 1167025817 w 99"/>
                <a:gd name="T5" fmla="*/ 2147483647 h 102"/>
                <a:gd name="T6" fmla="*/ 933619372 w 99"/>
                <a:gd name="T7" fmla="*/ 2147483647 h 102"/>
                <a:gd name="T8" fmla="*/ 700212715 w 99"/>
                <a:gd name="T9" fmla="*/ 2147483647 h 102"/>
                <a:gd name="T10" fmla="*/ 746898103 w 99"/>
                <a:gd name="T11" fmla="*/ 2147483647 h 102"/>
                <a:gd name="T12" fmla="*/ 1213704373 w 99"/>
                <a:gd name="T13" fmla="*/ 2147483647 h 102"/>
                <a:gd name="T14" fmla="*/ 2147483647 w 99"/>
                <a:gd name="T15" fmla="*/ 2147483647 h 102"/>
                <a:gd name="T16" fmla="*/ 1960595857 w 99"/>
                <a:gd name="T17" fmla="*/ 1757474050 h 102"/>
                <a:gd name="T18" fmla="*/ 793576659 w 99"/>
                <a:gd name="T19" fmla="*/ 2147483647 h 102"/>
                <a:gd name="T20" fmla="*/ 606848770 w 99"/>
                <a:gd name="T21" fmla="*/ 2147483647 h 102"/>
                <a:gd name="T22" fmla="*/ 466806270 w 99"/>
                <a:gd name="T23" fmla="*/ 2147483647 h 102"/>
                <a:gd name="T24" fmla="*/ 280085107 w 99"/>
                <a:gd name="T25" fmla="*/ 1942473489 h 102"/>
                <a:gd name="T26" fmla="*/ 0 w 99"/>
                <a:gd name="T27" fmla="*/ 1248735264 h 102"/>
                <a:gd name="T28" fmla="*/ 46678569 w 99"/>
                <a:gd name="T29" fmla="*/ 1109980904 h 102"/>
                <a:gd name="T30" fmla="*/ 560170214 w 99"/>
                <a:gd name="T31" fmla="*/ 1433727477 h 102"/>
                <a:gd name="T32" fmla="*/ 2147483647 w 99"/>
                <a:gd name="T33" fmla="*/ 554990452 h 102"/>
                <a:gd name="T34" fmla="*/ 2147483647 w 99"/>
                <a:gd name="T35" fmla="*/ 46251467 h 102"/>
                <a:gd name="T36" fmla="*/ 2147483647 w 99"/>
                <a:gd name="T37" fmla="*/ 92496133 h 102"/>
                <a:gd name="T38" fmla="*/ 2147483647 w 99"/>
                <a:gd name="T39" fmla="*/ 786240919 h 102"/>
                <a:gd name="T40" fmla="*/ 2147483647 w 99"/>
                <a:gd name="T41" fmla="*/ 1479978931 h 102"/>
                <a:gd name="T42" fmla="*/ 2147483647 w 99"/>
                <a:gd name="T43" fmla="*/ 1618726491 h 102"/>
                <a:gd name="T44" fmla="*/ 2147483647 w 99"/>
                <a:gd name="T45" fmla="*/ 1294979917 h 102"/>
                <a:gd name="T46" fmla="*/ 2053959801 w 99"/>
                <a:gd name="T47" fmla="*/ 1757474050 h 102"/>
                <a:gd name="T48" fmla="*/ 2147483647 w 99"/>
                <a:gd name="T49" fmla="*/ 2147483647 h 102"/>
                <a:gd name="T50" fmla="*/ 2147483647 w 99"/>
                <a:gd name="T51" fmla="*/ 2147483647 h 102"/>
                <a:gd name="T52" fmla="*/ 2147483647 w 99"/>
                <a:gd name="T53" fmla="*/ 2034969595 h 102"/>
                <a:gd name="T54" fmla="*/ 2147483647 w 99"/>
                <a:gd name="T55" fmla="*/ 2127472502 h 102"/>
                <a:gd name="T56" fmla="*/ 2147483647 w 99"/>
                <a:gd name="T57" fmla="*/ 2147483647 h 102"/>
                <a:gd name="T58" fmla="*/ 2147483647 w 99"/>
                <a:gd name="T59" fmla="*/ 2147483647 h 102"/>
                <a:gd name="T60" fmla="*/ 2147483647 w 99"/>
                <a:gd name="T61" fmla="*/ 2147483647 h 102"/>
                <a:gd name="T62" fmla="*/ 2147483647 w 99"/>
                <a:gd name="T63" fmla="*/ 2147483647 h 102"/>
                <a:gd name="T64" fmla="*/ 1493789373 w 99"/>
                <a:gd name="T65" fmla="*/ 2147483647 h 10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9"/>
                <a:gd name="T100" fmla="*/ 0 h 102"/>
                <a:gd name="T101" fmla="*/ 99 w 99"/>
                <a:gd name="T102" fmla="*/ 102 h 10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9" h="102">
                  <a:moveTo>
                    <a:pt x="32" y="90"/>
                  </a:moveTo>
                  <a:cubicBezTo>
                    <a:pt x="23" y="93"/>
                    <a:pt x="30" y="101"/>
                    <a:pt x="27" y="102"/>
                  </a:cubicBezTo>
                  <a:cubicBezTo>
                    <a:pt x="26" y="102"/>
                    <a:pt x="26" y="102"/>
                    <a:pt x="25" y="101"/>
                  </a:cubicBezTo>
                  <a:cubicBezTo>
                    <a:pt x="23" y="95"/>
                    <a:pt x="22" y="90"/>
                    <a:pt x="20" y="86"/>
                  </a:cubicBezTo>
                  <a:cubicBezTo>
                    <a:pt x="19" y="81"/>
                    <a:pt x="17" y="76"/>
                    <a:pt x="15" y="71"/>
                  </a:cubicBezTo>
                  <a:cubicBezTo>
                    <a:pt x="15" y="69"/>
                    <a:pt x="15" y="68"/>
                    <a:pt x="16" y="68"/>
                  </a:cubicBezTo>
                  <a:cubicBezTo>
                    <a:pt x="19" y="67"/>
                    <a:pt x="18" y="78"/>
                    <a:pt x="26" y="75"/>
                  </a:cubicBezTo>
                  <a:cubicBezTo>
                    <a:pt x="51" y="67"/>
                    <a:pt x="51" y="67"/>
                    <a:pt x="51" y="67"/>
                  </a:cubicBezTo>
                  <a:cubicBezTo>
                    <a:pt x="42" y="38"/>
                    <a:pt x="42" y="38"/>
                    <a:pt x="42" y="38"/>
                  </a:cubicBezTo>
                  <a:cubicBezTo>
                    <a:pt x="17" y="47"/>
                    <a:pt x="17" y="47"/>
                    <a:pt x="17" y="47"/>
                  </a:cubicBezTo>
                  <a:cubicBezTo>
                    <a:pt x="8" y="50"/>
                    <a:pt x="16" y="57"/>
                    <a:pt x="13" y="58"/>
                  </a:cubicBezTo>
                  <a:cubicBezTo>
                    <a:pt x="12" y="59"/>
                    <a:pt x="11" y="58"/>
                    <a:pt x="10" y="57"/>
                  </a:cubicBezTo>
                  <a:cubicBezTo>
                    <a:pt x="9" y="51"/>
                    <a:pt x="7" y="46"/>
                    <a:pt x="6" y="42"/>
                  </a:cubicBezTo>
                  <a:cubicBezTo>
                    <a:pt x="4" y="37"/>
                    <a:pt x="2" y="32"/>
                    <a:pt x="0" y="27"/>
                  </a:cubicBezTo>
                  <a:cubicBezTo>
                    <a:pt x="0" y="25"/>
                    <a:pt x="0" y="25"/>
                    <a:pt x="1" y="24"/>
                  </a:cubicBezTo>
                  <a:cubicBezTo>
                    <a:pt x="4" y="23"/>
                    <a:pt x="3" y="34"/>
                    <a:pt x="12" y="31"/>
                  </a:cubicBezTo>
                  <a:cubicBezTo>
                    <a:pt x="67" y="12"/>
                    <a:pt x="67" y="12"/>
                    <a:pt x="67" y="12"/>
                  </a:cubicBezTo>
                  <a:cubicBezTo>
                    <a:pt x="76" y="9"/>
                    <a:pt x="68" y="2"/>
                    <a:pt x="71" y="1"/>
                  </a:cubicBezTo>
                  <a:cubicBezTo>
                    <a:pt x="72" y="0"/>
                    <a:pt x="73" y="1"/>
                    <a:pt x="74" y="2"/>
                  </a:cubicBezTo>
                  <a:cubicBezTo>
                    <a:pt x="75" y="8"/>
                    <a:pt x="77" y="13"/>
                    <a:pt x="78" y="17"/>
                  </a:cubicBezTo>
                  <a:cubicBezTo>
                    <a:pt x="80" y="22"/>
                    <a:pt x="82" y="27"/>
                    <a:pt x="84" y="32"/>
                  </a:cubicBezTo>
                  <a:cubicBezTo>
                    <a:pt x="84" y="34"/>
                    <a:pt x="84" y="34"/>
                    <a:pt x="83" y="35"/>
                  </a:cubicBezTo>
                  <a:cubicBezTo>
                    <a:pt x="80" y="36"/>
                    <a:pt x="81" y="25"/>
                    <a:pt x="72" y="28"/>
                  </a:cubicBezTo>
                  <a:cubicBezTo>
                    <a:pt x="44" y="38"/>
                    <a:pt x="44" y="38"/>
                    <a:pt x="44" y="38"/>
                  </a:cubicBezTo>
                  <a:cubicBezTo>
                    <a:pt x="54" y="66"/>
                    <a:pt x="54" y="66"/>
                    <a:pt x="54" y="66"/>
                  </a:cubicBezTo>
                  <a:cubicBezTo>
                    <a:pt x="82" y="56"/>
                    <a:pt x="82" y="56"/>
                    <a:pt x="82" y="56"/>
                  </a:cubicBezTo>
                  <a:cubicBezTo>
                    <a:pt x="90" y="53"/>
                    <a:pt x="83" y="45"/>
                    <a:pt x="86" y="44"/>
                  </a:cubicBezTo>
                  <a:cubicBezTo>
                    <a:pt x="87" y="44"/>
                    <a:pt x="88" y="44"/>
                    <a:pt x="88" y="46"/>
                  </a:cubicBezTo>
                  <a:cubicBezTo>
                    <a:pt x="90" y="52"/>
                    <a:pt x="92" y="57"/>
                    <a:pt x="93" y="61"/>
                  </a:cubicBezTo>
                  <a:cubicBezTo>
                    <a:pt x="95" y="65"/>
                    <a:pt x="97" y="70"/>
                    <a:pt x="98" y="76"/>
                  </a:cubicBezTo>
                  <a:cubicBezTo>
                    <a:pt x="99" y="78"/>
                    <a:pt x="99" y="78"/>
                    <a:pt x="98" y="79"/>
                  </a:cubicBezTo>
                  <a:cubicBezTo>
                    <a:pt x="95" y="80"/>
                    <a:pt x="96" y="69"/>
                    <a:pt x="87" y="72"/>
                  </a:cubicBezTo>
                  <a:lnTo>
                    <a:pt x="32" y="9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3" name="Freeform 17">
              <a:extLst>
                <a:ext uri="{FF2B5EF4-FFF2-40B4-BE49-F238E27FC236}">
                  <a16:creationId xmlns:a16="http://schemas.microsoft.com/office/drawing/2014/main" id="{91D10C1C-37AA-FF16-7966-4A6BB952EF65}"/>
                </a:ext>
              </a:extLst>
            </p:cNvPr>
            <p:cNvSpPr/>
            <p:nvPr/>
          </p:nvSpPr>
          <p:spPr bwMode="auto">
            <a:xfrm>
              <a:off x="1822429" y="2238426"/>
              <a:ext cx="546878" cy="483555"/>
            </a:xfrm>
            <a:custGeom>
              <a:avLst/>
              <a:gdLst>
                <a:gd name="T0" fmla="*/ 560768701 w 80"/>
                <a:gd name="T1" fmla="*/ 2147483647 h 71"/>
                <a:gd name="T2" fmla="*/ 186922883 w 80"/>
                <a:gd name="T3" fmla="*/ 2147483647 h 71"/>
                <a:gd name="T4" fmla="*/ 140192175 w 80"/>
                <a:gd name="T5" fmla="*/ 2147483647 h 71"/>
                <a:gd name="T6" fmla="*/ 93461441 w 80"/>
                <a:gd name="T7" fmla="*/ 2147483647 h 71"/>
                <a:gd name="T8" fmla="*/ 0 w 80"/>
                <a:gd name="T9" fmla="*/ 556619453 h 71"/>
                <a:gd name="T10" fmla="*/ 981338444 w 80"/>
                <a:gd name="T11" fmla="*/ 278309727 h 71"/>
                <a:gd name="T12" fmla="*/ 1121530566 w 80"/>
                <a:gd name="T13" fmla="*/ 231922520 h 71"/>
                <a:gd name="T14" fmla="*/ 1168261273 w 80"/>
                <a:gd name="T15" fmla="*/ 278309727 h 71"/>
                <a:gd name="T16" fmla="*/ 747691530 w 80"/>
                <a:gd name="T17" fmla="*/ 556619453 h 71"/>
                <a:gd name="T18" fmla="*/ 186922883 w 80"/>
                <a:gd name="T19" fmla="*/ 1809006571 h 71"/>
                <a:gd name="T20" fmla="*/ 186922883 w 80"/>
                <a:gd name="T21" fmla="*/ 2087309381 h 71"/>
                <a:gd name="T22" fmla="*/ 1729029760 w 80"/>
                <a:gd name="T23" fmla="*/ 1994541778 h 71"/>
                <a:gd name="T24" fmla="*/ 1729029760 w 80"/>
                <a:gd name="T25" fmla="*/ 1855386968 h 71"/>
                <a:gd name="T26" fmla="*/ 1028069151 w 80"/>
                <a:gd name="T27" fmla="*/ 1252386905 h 71"/>
                <a:gd name="T28" fmla="*/ 887883652 w 80"/>
                <a:gd name="T29" fmla="*/ 1159619302 h 71"/>
                <a:gd name="T30" fmla="*/ 981338444 w 80"/>
                <a:gd name="T31" fmla="*/ 1113232095 h 71"/>
                <a:gd name="T32" fmla="*/ 2147483647 w 80"/>
                <a:gd name="T33" fmla="*/ 1020464492 h 71"/>
                <a:gd name="T34" fmla="*/ 2147483647 w 80"/>
                <a:gd name="T35" fmla="*/ 1113232095 h 71"/>
                <a:gd name="T36" fmla="*/ 2147483647 w 80"/>
                <a:gd name="T37" fmla="*/ 1159619302 h 71"/>
                <a:gd name="T38" fmla="*/ 1822491602 w 80"/>
                <a:gd name="T39" fmla="*/ 1855386968 h 71"/>
                <a:gd name="T40" fmla="*/ 1869222309 w 80"/>
                <a:gd name="T41" fmla="*/ 1994541778 h 71"/>
                <a:gd name="T42" fmla="*/ 2147483647 w 80"/>
                <a:gd name="T43" fmla="*/ 1948161381 h 71"/>
                <a:gd name="T44" fmla="*/ 2147483647 w 80"/>
                <a:gd name="T45" fmla="*/ 1484309319 h 71"/>
                <a:gd name="T46" fmla="*/ 2147483647 w 80"/>
                <a:gd name="T47" fmla="*/ 92767630 h 71"/>
                <a:gd name="T48" fmla="*/ 2147483647 w 80"/>
                <a:gd name="T49" fmla="*/ 46387220 h 71"/>
                <a:gd name="T50" fmla="*/ 2147483647 w 80"/>
                <a:gd name="T51" fmla="*/ 0 h 71"/>
                <a:gd name="T52" fmla="*/ 2147483647 w 80"/>
                <a:gd name="T53" fmla="*/ 0 h 71"/>
                <a:gd name="T54" fmla="*/ 2147483647 w 80"/>
                <a:gd name="T55" fmla="*/ 185542070 h 71"/>
                <a:gd name="T56" fmla="*/ 2147483647 w 80"/>
                <a:gd name="T57" fmla="*/ 2147483647 h 71"/>
                <a:gd name="T58" fmla="*/ 2147483647 w 80"/>
                <a:gd name="T59" fmla="*/ 2147483647 h 71"/>
                <a:gd name="T60" fmla="*/ 2147483647 w 80"/>
                <a:gd name="T61" fmla="*/ 2147483647 h 71"/>
                <a:gd name="T62" fmla="*/ 2147483647 w 80"/>
                <a:gd name="T63" fmla="*/ 2147483647 h 71"/>
                <a:gd name="T64" fmla="*/ 560768701 w 80"/>
                <a:gd name="T65" fmla="*/ 2147483647 h 7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0"/>
                <a:gd name="T100" fmla="*/ 0 h 71"/>
                <a:gd name="T101" fmla="*/ 80 w 80"/>
                <a:gd name="T102" fmla="*/ 71 h 7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0" h="71">
                  <a:moveTo>
                    <a:pt x="12" y="61"/>
                  </a:moveTo>
                  <a:cubicBezTo>
                    <a:pt x="3" y="61"/>
                    <a:pt x="8" y="71"/>
                    <a:pt x="4" y="71"/>
                  </a:cubicBezTo>
                  <a:cubicBezTo>
                    <a:pt x="3" y="71"/>
                    <a:pt x="3" y="71"/>
                    <a:pt x="3" y="69"/>
                  </a:cubicBezTo>
                  <a:cubicBezTo>
                    <a:pt x="2" y="63"/>
                    <a:pt x="2" y="58"/>
                    <a:pt x="2" y="53"/>
                  </a:cubicBezTo>
                  <a:cubicBezTo>
                    <a:pt x="2" y="39"/>
                    <a:pt x="1" y="26"/>
                    <a:pt x="0" y="12"/>
                  </a:cubicBezTo>
                  <a:cubicBezTo>
                    <a:pt x="21" y="6"/>
                    <a:pt x="21" y="6"/>
                    <a:pt x="21" y="6"/>
                  </a:cubicBezTo>
                  <a:cubicBezTo>
                    <a:pt x="23" y="5"/>
                    <a:pt x="24" y="5"/>
                    <a:pt x="24" y="5"/>
                  </a:cubicBezTo>
                  <a:cubicBezTo>
                    <a:pt x="25" y="5"/>
                    <a:pt x="25" y="5"/>
                    <a:pt x="25" y="6"/>
                  </a:cubicBezTo>
                  <a:cubicBezTo>
                    <a:pt x="25" y="7"/>
                    <a:pt x="23" y="7"/>
                    <a:pt x="16" y="12"/>
                  </a:cubicBezTo>
                  <a:cubicBezTo>
                    <a:pt x="8" y="17"/>
                    <a:pt x="3" y="25"/>
                    <a:pt x="4" y="39"/>
                  </a:cubicBezTo>
                  <a:cubicBezTo>
                    <a:pt x="4" y="45"/>
                    <a:pt x="4" y="45"/>
                    <a:pt x="4" y="45"/>
                  </a:cubicBezTo>
                  <a:cubicBezTo>
                    <a:pt x="37" y="43"/>
                    <a:pt x="37" y="43"/>
                    <a:pt x="37" y="43"/>
                  </a:cubicBezTo>
                  <a:cubicBezTo>
                    <a:pt x="37" y="40"/>
                    <a:pt x="37" y="40"/>
                    <a:pt x="37" y="40"/>
                  </a:cubicBezTo>
                  <a:cubicBezTo>
                    <a:pt x="36" y="32"/>
                    <a:pt x="30" y="27"/>
                    <a:pt x="22" y="27"/>
                  </a:cubicBezTo>
                  <a:cubicBezTo>
                    <a:pt x="20" y="27"/>
                    <a:pt x="19" y="27"/>
                    <a:pt x="19" y="25"/>
                  </a:cubicBezTo>
                  <a:cubicBezTo>
                    <a:pt x="19" y="25"/>
                    <a:pt x="20" y="24"/>
                    <a:pt x="21" y="24"/>
                  </a:cubicBezTo>
                  <a:cubicBezTo>
                    <a:pt x="55" y="22"/>
                    <a:pt x="55" y="22"/>
                    <a:pt x="55" y="22"/>
                  </a:cubicBezTo>
                  <a:cubicBezTo>
                    <a:pt x="56" y="22"/>
                    <a:pt x="57" y="23"/>
                    <a:pt x="57" y="24"/>
                  </a:cubicBezTo>
                  <a:cubicBezTo>
                    <a:pt x="57" y="25"/>
                    <a:pt x="56" y="25"/>
                    <a:pt x="54" y="25"/>
                  </a:cubicBezTo>
                  <a:cubicBezTo>
                    <a:pt x="44" y="26"/>
                    <a:pt x="39" y="32"/>
                    <a:pt x="39" y="40"/>
                  </a:cubicBezTo>
                  <a:cubicBezTo>
                    <a:pt x="40" y="43"/>
                    <a:pt x="40" y="43"/>
                    <a:pt x="40" y="43"/>
                  </a:cubicBezTo>
                  <a:cubicBezTo>
                    <a:pt x="68" y="42"/>
                    <a:pt x="68" y="42"/>
                    <a:pt x="68" y="42"/>
                  </a:cubicBezTo>
                  <a:cubicBezTo>
                    <a:pt x="73" y="41"/>
                    <a:pt x="76" y="39"/>
                    <a:pt x="76" y="32"/>
                  </a:cubicBezTo>
                  <a:cubicBezTo>
                    <a:pt x="75" y="14"/>
                    <a:pt x="62" y="5"/>
                    <a:pt x="50" y="2"/>
                  </a:cubicBezTo>
                  <a:cubicBezTo>
                    <a:pt x="48" y="2"/>
                    <a:pt x="47" y="2"/>
                    <a:pt x="47" y="1"/>
                  </a:cubicBezTo>
                  <a:cubicBezTo>
                    <a:pt x="47" y="0"/>
                    <a:pt x="48" y="0"/>
                    <a:pt x="48" y="0"/>
                  </a:cubicBezTo>
                  <a:cubicBezTo>
                    <a:pt x="49" y="0"/>
                    <a:pt x="50" y="0"/>
                    <a:pt x="52" y="0"/>
                  </a:cubicBezTo>
                  <a:cubicBezTo>
                    <a:pt x="77" y="4"/>
                    <a:pt x="77" y="4"/>
                    <a:pt x="77" y="4"/>
                  </a:cubicBezTo>
                  <a:cubicBezTo>
                    <a:pt x="77" y="19"/>
                    <a:pt x="78" y="34"/>
                    <a:pt x="79" y="49"/>
                  </a:cubicBezTo>
                  <a:cubicBezTo>
                    <a:pt x="79" y="54"/>
                    <a:pt x="80" y="59"/>
                    <a:pt x="80" y="65"/>
                  </a:cubicBezTo>
                  <a:cubicBezTo>
                    <a:pt x="80" y="67"/>
                    <a:pt x="79" y="67"/>
                    <a:pt x="78" y="67"/>
                  </a:cubicBezTo>
                  <a:cubicBezTo>
                    <a:pt x="75" y="68"/>
                    <a:pt x="79" y="58"/>
                    <a:pt x="70" y="58"/>
                  </a:cubicBezTo>
                  <a:lnTo>
                    <a:pt x="12"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4" name="Freeform 18">
              <a:extLst>
                <a:ext uri="{FF2B5EF4-FFF2-40B4-BE49-F238E27FC236}">
                  <a16:creationId xmlns:a16="http://schemas.microsoft.com/office/drawing/2014/main" id="{2442E037-0E79-7C4A-F1B4-9DE49968AA78}"/>
                </a:ext>
              </a:extLst>
            </p:cNvPr>
            <p:cNvSpPr/>
            <p:nvPr/>
          </p:nvSpPr>
          <p:spPr bwMode="auto">
            <a:xfrm>
              <a:off x="1831063" y="1481433"/>
              <a:ext cx="633227" cy="662010"/>
            </a:xfrm>
            <a:custGeom>
              <a:avLst/>
              <a:gdLst>
                <a:gd name="T0" fmla="*/ 2147483647 w 93"/>
                <a:gd name="T1" fmla="*/ 2147483647 h 97"/>
                <a:gd name="T2" fmla="*/ 2147483647 w 93"/>
                <a:gd name="T3" fmla="*/ 2147483647 h 97"/>
                <a:gd name="T4" fmla="*/ 2147483647 w 93"/>
                <a:gd name="T5" fmla="*/ 2147483647 h 97"/>
                <a:gd name="T6" fmla="*/ 2147483647 w 93"/>
                <a:gd name="T7" fmla="*/ 2147483647 h 97"/>
                <a:gd name="T8" fmla="*/ 2147483647 w 93"/>
                <a:gd name="T9" fmla="*/ 2147483647 h 97"/>
                <a:gd name="T10" fmla="*/ 2147483647 w 93"/>
                <a:gd name="T11" fmla="*/ 2147483647 h 97"/>
                <a:gd name="T12" fmla="*/ 2147483647 w 93"/>
                <a:gd name="T13" fmla="*/ 2147483647 h 97"/>
                <a:gd name="T14" fmla="*/ 2147483647 w 93"/>
                <a:gd name="T15" fmla="*/ 2147483647 h 97"/>
                <a:gd name="T16" fmla="*/ 2147483647 w 93"/>
                <a:gd name="T17" fmla="*/ 2147483647 h 97"/>
                <a:gd name="T18" fmla="*/ 602695941 w 93"/>
                <a:gd name="T19" fmla="*/ 2147483647 h 97"/>
                <a:gd name="T20" fmla="*/ 139085254 w 93"/>
                <a:gd name="T21" fmla="*/ 2147483647 h 97"/>
                <a:gd name="T22" fmla="*/ 46361747 w 93"/>
                <a:gd name="T23" fmla="*/ 2147483647 h 97"/>
                <a:gd name="T24" fmla="*/ 46361747 w 93"/>
                <a:gd name="T25" fmla="*/ 2147483647 h 97"/>
                <a:gd name="T26" fmla="*/ 139085254 w 93"/>
                <a:gd name="T27" fmla="*/ 2147483647 h 97"/>
                <a:gd name="T28" fmla="*/ 278163699 w 93"/>
                <a:gd name="T29" fmla="*/ 2147483647 h 97"/>
                <a:gd name="T30" fmla="*/ 2147483647 w 93"/>
                <a:gd name="T31" fmla="*/ 1211041555 h 97"/>
                <a:gd name="T32" fmla="*/ 2147483647 w 93"/>
                <a:gd name="T33" fmla="*/ 1211041555 h 97"/>
                <a:gd name="T34" fmla="*/ 1483555475 w 93"/>
                <a:gd name="T35" fmla="*/ 884991282 h 97"/>
                <a:gd name="T36" fmla="*/ 741774333 w 93"/>
                <a:gd name="T37" fmla="*/ 1071302891 h 97"/>
                <a:gd name="T38" fmla="*/ 602695941 w 93"/>
                <a:gd name="T39" fmla="*/ 1304200665 h 97"/>
                <a:gd name="T40" fmla="*/ 556334208 w 93"/>
                <a:gd name="T41" fmla="*/ 1211041555 h 97"/>
                <a:gd name="T42" fmla="*/ 695412600 w 93"/>
                <a:gd name="T43" fmla="*/ 652100333 h 97"/>
                <a:gd name="T44" fmla="*/ 834497800 w 93"/>
                <a:gd name="T45" fmla="*/ 46579568 h 97"/>
                <a:gd name="T46" fmla="*/ 880859534 w 93"/>
                <a:gd name="T47" fmla="*/ 0 h 97"/>
                <a:gd name="T48" fmla="*/ 927221480 w 93"/>
                <a:gd name="T49" fmla="*/ 279470611 h 97"/>
                <a:gd name="T50" fmla="*/ 1483555475 w 93"/>
                <a:gd name="T51" fmla="*/ 745259443 h 97"/>
                <a:gd name="T52" fmla="*/ 2147483647 w 93"/>
                <a:gd name="T53" fmla="*/ 1350780220 h 97"/>
                <a:gd name="T54" fmla="*/ 2147483647 w 93"/>
                <a:gd name="T55" fmla="*/ 1443932505 h 97"/>
                <a:gd name="T56" fmla="*/ 2147483647 w 93"/>
                <a:gd name="T57" fmla="*/ 1537091615 h 97"/>
                <a:gd name="T58" fmla="*/ 788136067 w 93"/>
                <a:gd name="T59" fmla="*/ 2147483647 h 97"/>
                <a:gd name="T60" fmla="*/ 788136067 w 93"/>
                <a:gd name="T61" fmla="*/ 2147483647 h 97"/>
                <a:gd name="T62" fmla="*/ 2147483647 w 93"/>
                <a:gd name="T63" fmla="*/ 2147483647 h 9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97"/>
                <a:gd name="T98" fmla="*/ 93 w 93"/>
                <a:gd name="T99" fmla="*/ 97 h 9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97">
                  <a:moveTo>
                    <a:pt x="62" y="78"/>
                  </a:moveTo>
                  <a:cubicBezTo>
                    <a:pt x="71" y="80"/>
                    <a:pt x="75" y="77"/>
                    <a:pt x="77" y="74"/>
                  </a:cubicBezTo>
                  <a:cubicBezTo>
                    <a:pt x="79" y="71"/>
                    <a:pt x="79" y="68"/>
                    <a:pt x="81" y="69"/>
                  </a:cubicBezTo>
                  <a:cubicBezTo>
                    <a:pt x="81" y="69"/>
                    <a:pt x="82" y="69"/>
                    <a:pt x="81" y="70"/>
                  </a:cubicBezTo>
                  <a:cubicBezTo>
                    <a:pt x="81" y="74"/>
                    <a:pt x="79" y="78"/>
                    <a:pt x="79" y="83"/>
                  </a:cubicBezTo>
                  <a:cubicBezTo>
                    <a:pt x="78" y="87"/>
                    <a:pt x="77" y="92"/>
                    <a:pt x="76" y="96"/>
                  </a:cubicBezTo>
                  <a:cubicBezTo>
                    <a:pt x="76" y="97"/>
                    <a:pt x="75" y="97"/>
                    <a:pt x="74" y="97"/>
                  </a:cubicBezTo>
                  <a:cubicBezTo>
                    <a:pt x="73" y="96"/>
                    <a:pt x="74" y="94"/>
                    <a:pt x="74" y="90"/>
                  </a:cubicBezTo>
                  <a:cubicBezTo>
                    <a:pt x="73" y="87"/>
                    <a:pt x="70" y="82"/>
                    <a:pt x="61" y="80"/>
                  </a:cubicBezTo>
                  <a:cubicBezTo>
                    <a:pt x="13" y="70"/>
                    <a:pt x="13" y="70"/>
                    <a:pt x="13" y="70"/>
                  </a:cubicBezTo>
                  <a:cubicBezTo>
                    <a:pt x="7" y="72"/>
                    <a:pt x="5" y="75"/>
                    <a:pt x="3" y="79"/>
                  </a:cubicBezTo>
                  <a:cubicBezTo>
                    <a:pt x="3" y="80"/>
                    <a:pt x="3" y="81"/>
                    <a:pt x="1" y="81"/>
                  </a:cubicBezTo>
                  <a:cubicBezTo>
                    <a:pt x="1" y="81"/>
                    <a:pt x="0" y="80"/>
                    <a:pt x="1" y="79"/>
                  </a:cubicBezTo>
                  <a:cubicBezTo>
                    <a:pt x="1" y="75"/>
                    <a:pt x="2" y="71"/>
                    <a:pt x="3" y="67"/>
                  </a:cubicBezTo>
                  <a:cubicBezTo>
                    <a:pt x="6" y="55"/>
                    <a:pt x="6" y="55"/>
                    <a:pt x="6" y="55"/>
                  </a:cubicBezTo>
                  <a:cubicBezTo>
                    <a:pt x="64" y="26"/>
                    <a:pt x="64" y="26"/>
                    <a:pt x="64" y="26"/>
                  </a:cubicBezTo>
                  <a:cubicBezTo>
                    <a:pt x="65" y="26"/>
                    <a:pt x="65" y="26"/>
                    <a:pt x="65" y="26"/>
                  </a:cubicBezTo>
                  <a:cubicBezTo>
                    <a:pt x="32" y="19"/>
                    <a:pt x="32" y="19"/>
                    <a:pt x="32" y="19"/>
                  </a:cubicBezTo>
                  <a:cubicBezTo>
                    <a:pt x="23" y="17"/>
                    <a:pt x="19" y="20"/>
                    <a:pt x="16" y="23"/>
                  </a:cubicBezTo>
                  <a:cubicBezTo>
                    <a:pt x="14" y="25"/>
                    <a:pt x="15" y="29"/>
                    <a:pt x="13" y="28"/>
                  </a:cubicBezTo>
                  <a:cubicBezTo>
                    <a:pt x="12" y="28"/>
                    <a:pt x="12" y="28"/>
                    <a:pt x="12" y="26"/>
                  </a:cubicBezTo>
                  <a:cubicBezTo>
                    <a:pt x="13" y="23"/>
                    <a:pt x="14" y="18"/>
                    <a:pt x="15" y="14"/>
                  </a:cubicBezTo>
                  <a:cubicBezTo>
                    <a:pt x="16" y="9"/>
                    <a:pt x="17" y="5"/>
                    <a:pt x="18" y="1"/>
                  </a:cubicBezTo>
                  <a:cubicBezTo>
                    <a:pt x="18" y="0"/>
                    <a:pt x="19" y="0"/>
                    <a:pt x="19" y="0"/>
                  </a:cubicBezTo>
                  <a:cubicBezTo>
                    <a:pt x="21" y="0"/>
                    <a:pt x="19" y="3"/>
                    <a:pt x="20" y="6"/>
                  </a:cubicBezTo>
                  <a:cubicBezTo>
                    <a:pt x="21" y="10"/>
                    <a:pt x="24" y="14"/>
                    <a:pt x="32" y="16"/>
                  </a:cubicBezTo>
                  <a:cubicBezTo>
                    <a:pt x="89" y="29"/>
                    <a:pt x="89" y="29"/>
                    <a:pt x="89" y="29"/>
                  </a:cubicBezTo>
                  <a:cubicBezTo>
                    <a:pt x="91" y="29"/>
                    <a:pt x="93" y="30"/>
                    <a:pt x="93" y="31"/>
                  </a:cubicBezTo>
                  <a:cubicBezTo>
                    <a:pt x="93" y="31"/>
                    <a:pt x="91" y="32"/>
                    <a:pt x="90" y="33"/>
                  </a:cubicBezTo>
                  <a:cubicBezTo>
                    <a:pt x="17" y="68"/>
                    <a:pt x="17" y="68"/>
                    <a:pt x="17" y="68"/>
                  </a:cubicBezTo>
                  <a:cubicBezTo>
                    <a:pt x="17" y="68"/>
                    <a:pt x="17" y="68"/>
                    <a:pt x="17" y="68"/>
                  </a:cubicBezTo>
                  <a:lnTo>
                    <a:pt x="62" y="78"/>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5" name="Freeform 19">
              <a:extLst>
                <a:ext uri="{FF2B5EF4-FFF2-40B4-BE49-F238E27FC236}">
                  <a16:creationId xmlns:a16="http://schemas.microsoft.com/office/drawing/2014/main" id="{5CB4EDA4-8522-C598-E87E-D60955CEDCA0}"/>
                </a:ext>
              </a:extLst>
            </p:cNvPr>
            <p:cNvSpPr/>
            <p:nvPr/>
          </p:nvSpPr>
          <p:spPr bwMode="auto">
            <a:xfrm>
              <a:off x="2026788" y="992122"/>
              <a:ext cx="607323" cy="604444"/>
            </a:xfrm>
            <a:custGeom>
              <a:avLst/>
              <a:gdLst>
                <a:gd name="T0" fmla="*/ 2147483647 w 89"/>
                <a:gd name="T1" fmla="*/ 2147483647 h 89"/>
                <a:gd name="T2" fmla="*/ 2147483647 w 89"/>
                <a:gd name="T3" fmla="*/ 1522112142 h 89"/>
                <a:gd name="T4" fmla="*/ 2147483647 w 89"/>
                <a:gd name="T5" fmla="*/ 968618207 h 89"/>
                <a:gd name="T6" fmla="*/ 2147483647 w 89"/>
                <a:gd name="T7" fmla="*/ 968618207 h 89"/>
                <a:gd name="T8" fmla="*/ 2147483647 w 89"/>
                <a:gd name="T9" fmla="*/ 1060867196 h 89"/>
                <a:gd name="T10" fmla="*/ 2147483647 w 89"/>
                <a:gd name="T11" fmla="*/ 1752731219 h 89"/>
                <a:gd name="T12" fmla="*/ 2147483647 w 89"/>
                <a:gd name="T13" fmla="*/ 2147483647 h 89"/>
                <a:gd name="T14" fmla="*/ 2147483647 w 89"/>
                <a:gd name="T15" fmla="*/ 2147483647 h 89"/>
                <a:gd name="T16" fmla="*/ 2147483647 w 89"/>
                <a:gd name="T17" fmla="*/ 2147483647 h 89"/>
                <a:gd name="T18" fmla="*/ 2147483647 w 89"/>
                <a:gd name="T19" fmla="*/ 2147483647 h 89"/>
                <a:gd name="T20" fmla="*/ 745041978 w 89"/>
                <a:gd name="T21" fmla="*/ 830241115 h 89"/>
                <a:gd name="T22" fmla="*/ 605344088 w 89"/>
                <a:gd name="T23" fmla="*/ 1106988295 h 89"/>
                <a:gd name="T24" fmla="*/ 651910051 w 89"/>
                <a:gd name="T25" fmla="*/ 2147483647 h 89"/>
                <a:gd name="T26" fmla="*/ 977865184 w 89"/>
                <a:gd name="T27" fmla="*/ 2147483647 h 89"/>
                <a:gd name="T28" fmla="*/ 884733044 w 89"/>
                <a:gd name="T29" fmla="*/ 2147483647 h 89"/>
                <a:gd name="T30" fmla="*/ 791607941 w 89"/>
                <a:gd name="T31" fmla="*/ 2147483647 h 89"/>
                <a:gd name="T32" fmla="*/ 0 w 89"/>
                <a:gd name="T33" fmla="*/ 2147483647 h 89"/>
                <a:gd name="T34" fmla="*/ 512212161 w 89"/>
                <a:gd name="T35" fmla="*/ 1106988295 h 89"/>
                <a:gd name="T36" fmla="*/ 977865184 w 89"/>
                <a:gd name="T37" fmla="*/ 46127904 h 89"/>
                <a:gd name="T38" fmla="*/ 1070997110 w 89"/>
                <a:gd name="T39" fmla="*/ 0 h 89"/>
                <a:gd name="T40" fmla="*/ 1164122213 w 89"/>
                <a:gd name="T41" fmla="*/ 138376933 h 89"/>
                <a:gd name="T42" fmla="*/ 2147483647 w 89"/>
                <a:gd name="T43" fmla="*/ 2147483647 h 89"/>
                <a:gd name="T44" fmla="*/ 2147483647 w 89"/>
                <a:gd name="T45" fmla="*/ 2147483647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9"/>
                <a:gd name="T70" fmla="*/ 0 h 89"/>
                <a:gd name="T71" fmla="*/ 89 w 89"/>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9" h="89">
                  <a:moveTo>
                    <a:pt x="75" y="62"/>
                  </a:moveTo>
                  <a:cubicBezTo>
                    <a:pt x="80" y="50"/>
                    <a:pt x="78" y="40"/>
                    <a:pt x="74" y="33"/>
                  </a:cubicBezTo>
                  <a:cubicBezTo>
                    <a:pt x="70" y="25"/>
                    <a:pt x="64" y="23"/>
                    <a:pt x="64" y="21"/>
                  </a:cubicBezTo>
                  <a:cubicBezTo>
                    <a:pt x="65" y="21"/>
                    <a:pt x="65" y="20"/>
                    <a:pt x="66" y="21"/>
                  </a:cubicBezTo>
                  <a:cubicBezTo>
                    <a:pt x="67" y="21"/>
                    <a:pt x="68" y="22"/>
                    <a:pt x="70" y="23"/>
                  </a:cubicBezTo>
                  <a:cubicBezTo>
                    <a:pt x="89" y="38"/>
                    <a:pt x="89" y="38"/>
                    <a:pt x="89" y="38"/>
                  </a:cubicBezTo>
                  <a:cubicBezTo>
                    <a:pt x="85" y="46"/>
                    <a:pt x="81" y="54"/>
                    <a:pt x="77" y="62"/>
                  </a:cubicBezTo>
                  <a:cubicBezTo>
                    <a:pt x="73" y="71"/>
                    <a:pt x="70" y="79"/>
                    <a:pt x="66" y="88"/>
                  </a:cubicBezTo>
                  <a:cubicBezTo>
                    <a:pt x="65" y="89"/>
                    <a:pt x="65" y="89"/>
                    <a:pt x="64" y="89"/>
                  </a:cubicBezTo>
                  <a:cubicBezTo>
                    <a:pt x="64" y="88"/>
                    <a:pt x="63" y="88"/>
                    <a:pt x="62" y="86"/>
                  </a:cubicBezTo>
                  <a:cubicBezTo>
                    <a:pt x="16" y="18"/>
                    <a:pt x="16" y="18"/>
                    <a:pt x="16" y="18"/>
                  </a:cubicBezTo>
                  <a:cubicBezTo>
                    <a:pt x="13" y="24"/>
                    <a:pt x="13" y="24"/>
                    <a:pt x="13" y="24"/>
                  </a:cubicBezTo>
                  <a:cubicBezTo>
                    <a:pt x="8" y="36"/>
                    <a:pt x="9" y="45"/>
                    <a:pt x="14" y="53"/>
                  </a:cubicBezTo>
                  <a:cubicBezTo>
                    <a:pt x="20" y="61"/>
                    <a:pt x="21" y="61"/>
                    <a:pt x="21" y="62"/>
                  </a:cubicBezTo>
                  <a:cubicBezTo>
                    <a:pt x="20" y="63"/>
                    <a:pt x="20" y="63"/>
                    <a:pt x="19" y="63"/>
                  </a:cubicBezTo>
                  <a:cubicBezTo>
                    <a:pt x="19" y="63"/>
                    <a:pt x="18" y="62"/>
                    <a:pt x="17" y="61"/>
                  </a:cubicBezTo>
                  <a:cubicBezTo>
                    <a:pt x="0" y="47"/>
                    <a:pt x="0" y="47"/>
                    <a:pt x="0" y="47"/>
                  </a:cubicBezTo>
                  <a:cubicBezTo>
                    <a:pt x="3" y="39"/>
                    <a:pt x="7" y="32"/>
                    <a:pt x="11" y="24"/>
                  </a:cubicBezTo>
                  <a:cubicBezTo>
                    <a:pt x="14" y="17"/>
                    <a:pt x="17" y="9"/>
                    <a:pt x="21" y="1"/>
                  </a:cubicBezTo>
                  <a:cubicBezTo>
                    <a:pt x="22" y="0"/>
                    <a:pt x="22" y="0"/>
                    <a:pt x="23" y="0"/>
                  </a:cubicBezTo>
                  <a:cubicBezTo>
                    <a:pt x="23" y="0"/>
                    <a:pt x="24" y="2"/>
                    <a:pt x="25" y="3"/>
                  </a:cubicBezTo>
                  <a:cubicBezTo>
                    <a:pt x="71" y="70"/>
                    <a:pt x="71" y="70"/>
                    <a:pt x="71" y="70"/>
                  </a:cubicBezTo>
                  <a:lnTo>
                    <a:pt x="75"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6" name="Freeform 20">
              <a:extLst>
                <a:ext uri="{FF2B5EF4-FFF2-40B4-BE49-F238E27FC236}">
                  <a16:creationId xmlns:a16="http://schemas.microsoft.com/office/drawing/2014/main" id="{D46225F5-9831-4628-0E53-508B464C812A}"/>
                </a:ext>
              </a:extLst>
            </p:cNvPr>
            <p:cNvSpPr/>
            <p:nvPr/>
          </p:nvSpPr>
          <p:spPr bwMode="auto">
            <a:xfrm>
              <a:off x="2259931" y="404947"/>
              <a:ext cx="756995" cy="762750"/>
            </a:xfrm>
            <a:custGeom>
              <a:avLst/>
              <a:gdLst>
                <a:gd name="T0" fmla="*/ 604620819 w 111"/>
                <a:gd name="T1" fmla="*/ 2147483647 h 112"/>
                <a:gd name="T2" fmla="*/ 46510864 w 111"/>
                <a:gd name="T3" fmla="*/ 2147483647 h 112"/>
                <a:gd name="T4" fmla="*/ 93021729 w 111"/>
                <a:gd name="T5" fmla="*/ 2147483647 h 112"/>
                <a:gd name="T6" fmla="*/ 558109968 w 111"/>
                <a:gd name="T7" fmla="*/ 2147483647 h 112"/>
                <a:gd name="T8" fmla="*/ 976694202 w 111"/>
                <a:gd name="T9" fmla="*/ 1716051253 h 112"/>
                <a:gd name="T10" fmla="*/ 1116226756 w 111"/>
                <a:gd name="T11" fmla="*/ 1669673341 h 112"/>
                <a:gd name="T12" fmla="*/ 1116226756 w 111"/>
                <a:gd name="T13" fmla="*/ 2147483647 h 112"/>
                <a:gd name="T14" fmla="*/ 2046410107 w 111"/>
                <a:gd name="T15" fmla="*/ 2147483647 h 112"/>
                <a:gd name="T16" fmla="*/ 2147483647 w 111"/>
                <a:gd name="T17" fmla="*/ 1947948046 h 112"/>
                <a:gd name="T18" fmla="*/ 1953395224 w 111"/>
                <a:gd name="T19" fmla="*/ 1205873796 h 112"/>
                <a:gd name="T20" fmla="*/ 1395278223 w 111"/>
                <a:gd name="T21" fmla="*/ 1345014340 h 112"/>
                <a:gd name="T22" fmla="*/ 1395278223 w 111"/>
                <a:gd name="T23" fmla="*/ 1205873796 h 112"/>
                <a:gd name="T24" fmla="*/ 1860373522 w 111"/>
                <a:gd name="T25" fmla="*/ 649318214 h 112"/>
                <a:gd name="T26" fmla="*/ 2147483647 w 111"/>
                <a:gd name="T27" fmla="*/ 46377925 h 112"/>
                <a:gd name="T28" fmla="*/ 2147483647 w 111"/>
                <a:gd name="T29" fmla="*/ 0 h 112"/>
                <a:gd name="T30" fmla="*/ 2147483647 w 111"/>
                <a:gd name="T31" fmla="*/ 602933493 h 112"/>
                <a:gd name="T32" fmla="*/ 2147483647 w 111"/>
                <a:gd name="T33" fmla="*/ 2147483647 h 112"/>
                <a:gd name="T34" fmla="*/ 2147483647 w 111"/>
                <a:gd name="T35" fmla="*/ 2147483647 h 112"/>
                <a:gd name="T36" fmla="*/ 2147483647 w 111"/>
                <a:gd name="T37" fmla="*/ 2147483647 h 112"/>
                <a:gd name="T38" fmla="*/ 2147483647 w 111"/>
                <a:gd name="T39" fmla="*/ 2147483647 h 112"/>
                <a:gd name="T40" fmla="*/ 2147483647 w 111"/>
                <a:gd name="T41" fmla="*/ 2147483647 h 112"/>
                <a:gd name="T42" fmla="*/ 2147483647 w 111"/>
                <a:gd name="T43" fmla="*/ 2147483647 h 112"/>
                <a:gd name="T44" fmla="*/ 2147483647 w 111"/>
                <a:gd name="T45" fmla="*/ 2147483647 h 112"/>
                <a:gd name="T46" fmla="*/ 2147483647 w 111"/>
                <a:gd name="T47" fmla="*/ 2040710679 h 112"/>
                <a:gd name="T48" fmla="*/ 2139431809 w 111"/>
                <a:gd name="T49" fmla="*/ 2147483647 h 112"/>
                <a:gd name="T50" fmla="*/ 2147483647 w 111"/>
                <a:gd name="T51" fmla="*/ 2147483647 h 112"/>
                <a:gd name="T52" fmla="*/ 2147483647 w 111"/>
                <a:gd name="T53" fmla="*/ 2147483647 h 112"/>
                <a:gd name="T54" fmla="*/ 2147483647 w 111"/>
                <a:gd name="T55" fmla="*/ 2147483647 h 112"/>
                <a:gd name="T56" fmla="*/ 2147483647 w 111"/>
                <a:gd name="T57" fmla="*/ 2147483647 h 112"/>
                <a:gd name="T58" fmla="*/ 2147483647 w 111"/>
                <a:gd name="T59" fmla="*/ 2147483647 h 112"/>
                <a:gd name="T60" fmla="*/ 2147483647 w 111"/>
                <a:gd name="T61" fmla="*/ 2147483647 h 112"/>
                <a:gd name="T62" fmla="*/ 2147483647 w 111"/>
                <a:gd name="T63" fmla="*/ 2147483647 h 112"/>
                <a:gd name="T64" fmla="*/ 604620819 w 111"/>
                <a:gd name="T65" fmla="*/ 2147483647 h 11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11"/>
                <a:gd name="T100" fmla="*/ 0 h 112"/>
                <a:gd name="T101" fmla="*/ 111 w 111"/>
                <a:gd name="T102" fmla="*/ 112 h 11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11" h="112">
                  <a:moveTo>
                    <a:pt x="13" y="62"/>
                  </a:moveTo>
                  <a:cubicBezTo>
                    <a:pt x="6" y="56"/>
                    <a:pt x="4" y="67"/>
                    <a:pt x="1" y="65"/>
                  </a:cubicBezTo>
                  <a:cubicBezTo>
                    <a:pt x="1" y="64"/>
                    <a:pt x="0" y="63"/>
                    <a:pt x="2" y="62"/>
                  </a:cubicBezTo>
                  <a:cubicBezTo>
                    <a:pt x="5" y="57"/>
                    <a:pt x="9" y="53"/>
                    <a:pt x="12" y="50"/>
                  </a:cubicBezTo>
                  <a:cubicBezTo>
                    <a:pt x="14" y="46"/>
                    <a:pt x="18" y="42"/>
                    <a:pt x="21" y="37"/>
                  </a:cubicBezTo>
                  <a:cubicBezTo>
                    <a:pt x="22" y="36"/>
                    <a:pt x="23" y="36"/>
                    <a:pt x="24" y="36"/>
                  </a:cubicBezTo>
                  <a:cubicBezTo>
                    <a:pt x="26" y="38"/>
                    <a:pt x="17" y="43"/>
                    <a:pt x="24" y="49"/>
                  </a:cubicBezTo>
                  <a:cubicBezTo>
                    <a:pt x="44" y="65"/>
                    <a:pt x="44" y="65"/>
                    <a:pt x="44" y="65"/>
                  </a:cubicBezTo>
                  <a:cubicBezTo>
                    <a:pt x="63" y="42"/>
                    <a:pt x="63" y="42"/>
                    <a:pt x="63" y="42"/>
                  </a:cubicBezTo>
                  <a:cubicBezTo>
                    <a:pt x="42" y="26"/>
                    <a:pt x="42" y="26"/>
                    <a:pt x="42" y="26"/>
                  </a:cubicBezTo>
                  <a:cubicBezTo>
                    <a:pt x="35" y="20"/>
                    <a:pt x="33" y="31"/>
                    <a:pt x="30" y="29"/>
                  </a:cubicBezTo>
                  <a:cubicBezTo>
                    <a:pt x="29" y="28"/>
                    <a:pt x="29" y="27"/>
                    <a:pt x="30" y="26"/>
                  </a:cubicBezTo>
                  <a:cubicBezTo>
                    <a:pt x="34" y="21"/>
                    <a:pt x="38" y="17"/>
                    <a:pt x="40" y="14"/>
                  </a:cubicBezTo>
                  <a:cubicBezTo>
                    <a:pt x="43" y="10"/>
                    <a:pt x="46" y="6"/>
                    <a:pt x="50" y="1"/>
                  </a:cubicBezTo>
                  <a:cubicBezTo>
                    <a:pt x="51" y="0"/>
                    <a:pt x="52" y="0"/>
                    <a:pt x="53" y="0"/>
                  </a:cubicBezTo>
                  <a:cubicBezTo>
                    <a:pt x="55" y="2"/>
                    <a:pt x="46" y="7"/>
                    <a:pt x="53" y="13"/>
                  </a:cubicBezTo>
                  <a:cubicBezTo>
                    <a:pt x="98" y="50"/>
                    <a:pt x="98" y="50"/>
                    <a:pt x="98" y="50"/>
                  </a:cubicBezTo>
                  <a:cubicBezTo>
                    <a:pt x="105" y="55"/>
                    <a:pt x="108" y="45"/>
                    <a:pt x="111" y="47"/>
                  </a:cubicBezTo>
                  <a:cubicBezTo>
                    <a:pt x="111" y="47"/>
                    <a:pt x="111" y="48"/>
                    <a:pt x="110" y="50"/>
                  </a:cubicBezTo>
                  <a:cubicBezTo>
                    <a:pt x="107" y="54"/>
                    <a:pt x="103" y="58"/>
                    <a:pt x="100" y="62"/>
                  </a:cubicBezTo>
                  <a:cubicBezTo>
                    <a:pt x="97" y="65"/>
                    <a:pt x="94" y="70"/>
                    <a:pt x="91" y="74"/>
                  </a:cubicBezTo>
                  <a:cubicBezTo>
                    <a:pt x="89" y="76"/>
                    <a:pt x="89" y="76"/>
                    <a:pt x="88" y="75"/>
                  </a:cubicBezTo>
                  <a:cubicBezTo>
                    <a:pt x="86" y="73"/>
                    <a:pt x="95" y="68"/>
                    <a:pt x="88" y="62"/>
                  </a:cubicBezTo>
                  <a:cubicBezTo>
                    <a:pt x="65" y="44"/>
                    <a:pt x="65" y="44"/>
                    <a:pt x="65" y="44"/>
                  </a:cubicBezTo>
                  <a:cubicBezTo>
                    <a:pt x="46" y="67"/>
                    <a:pt x="46" y="67"/>
                    <a:pt x="46" y="67"/>
                  </a:cubicBezTo>
                  <a:cubicBezTo>
                    <a:pt x="69" y="86"/>
                    <a:pt x="69" y="86"/>
                    <a:pt x="69" y="86"/>
                  </a:cubicBezTo>
                  <a:cubicBezTo>
                    <a:pt x="77" y="91"/>
                    <a:pt x="79" y="81"/>
                    <a:pt x="82" y="83"/>
                  </a:cubicBezTo>
                  <a:cubicBezTo>
                    <a:pt x="82" y="83"/>
                    <a:pt x="83" y="84"/>
                    <a:pt x="81" y="86"/>
                  </a:cubicBezTo>
                  <a:cubicBezTo>
                    <a:pt x="78" y="90"/>
                    <a:pt x="74" y="94"/>
                    <a:pt x="71" y="98"/>
                  </a:cubicBezTo>
                  <a:cubicBezTo>
                    <a:pt x="69" y="101"/>
                    <a:pt x="65" y="106"/>
                    <a:pt x="62" y="110"/>
                  </a:cubicBezTo>
                  <a:cubicBezTo>
                    <a:pt x="61" y="112"/>
                    <a:pt x="60" y="112"/>
                    <a:pt x="59" y="111"/>
                  </a:cubicBezTo>
                  <a:cubicBezTo>
                    <a:pt x="57" y="109"/>
                    <a:pt x="66" y="104"/>
                    <a:pt x="59" y="98"/>
                  </a:cubicBezTo>
                  <a:lnTo>
                    <a:pt x="13"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7" name="Freeform 21">
              <a:extLst>
                <a:ext uri="{FF2B5EF4-FFF2-40B4-BE49-F238E27FC236}">
                  <a16:creationId xmlns:a16="http://schemas.microsoft.com/office/drawing/2014/main" id="{FD1E4957-8356-C8BF-98CD-44DBDAC2447C}"/>
                </a:ext>
              </a:extLst>
            </p:cNvPr>
            <p:cNvSpPr/>
            <p:nvPr/>
          </p:nvSpPr>
          <p:spPr bwMode="auto">
            <a:xfrm>
              <a:off x="2798173" y="1985"/>
              <a:ext cx="656253" cy="662010"/>
            </a:xfrm>
            <a:custGeom>
              <a:avLst/>
              <a:gdLst>
                <a:gd name="T0" fmla="*/ 607498891 w 96"/>
                <a:gd name="T1" fmla="*/ 1676823455 h 97"/>
                <a:gd name="T2" fmla="*/ 0 w 96"/>
                <a:gd name="T3" fmla="*/ 1676823455 h 97"/>
                <a:gd name="T4" fmla="*/ 46730681 w 96"/>
                <a:gd name="T5" fmla="*/ 1537091615 h 97"/>
                <a:gd name="T6" fmla="*/ 654229559 w 96"/>
                <a:gd name="T7" fmla="*/ 1117882446 h 97"/>
                <a:gd name="T8" fmla="*/ 2147483647 w 96"/>
                <a:gd name="T9" fmla="*/ 0 h 97"/>
                <a:gd name="T10" fmla="*/ 2147483647 w 96"/>
                <a:gd name="T11" fmla="*/ 652100333 h 97"/>
                <a:gd name="T12" fmla="*/ 2147483647 w 96"/>
                <a:gd name="T13" fmla="*/ 745259443 h 97"/>
                <a:gd name="T14" fmla="*/ 2147483647 w 96"/>
                <a:gd name="T15" fmla="*/ 838411728 h 97"/>
                <a:gd name="T16" fmla="*/ 2147483647 w 96"/>
                <a:gd name="T17" fmla="*/ 605520778 h 97"/>
                <a:gd name="T18" fmla="*/ 1261721614 w 96"/>
                <a:gd name="T19" fmla="*/ 838411728 h 97"/>
                <a:gd name="T20" fmla="*/ 1028068277 w 96"/>
                <a:gd name="T21" fmla="*/ 978150606 h 97"/>
                <a:gd name="T22" fmla="*/ 1915951387 w 96"/>
                <a:gd name="T23" fmla="*/ 2147483647 h 97"/>
                <a:gd name="T24" fmla="*/ 2009412722 w 96"/>
                <a:gd name="T25" fmla="*/ 2142612606 h 97"/>
                <a:gd name="T26" fmla="*/ 2147483647 w 96"/>
                <a:gd name="T27" fmla="*/ 1211041555 h 97"/>
                <a:gd name="T28" fmla="*/ 2147483647 w 96"/>
                <a:gd name="T29" fmla="*/ 1071302891 h 97"/>
                <a:gd name="T30" fmla="*/ 2147483647 w 96"/>
                <a:gd name="T31" fmla="*/ 1117882446 h 97"/>
                <a:gd name="T32" fmla="*/ 2147483647 w 96"/>
                <a:gd name="T33" fmla="*/ 2147483647 h 97"/>
                <a:gd name="T34" fmla="*/ 2147483647 w 96"/>
                <a:gd name="T35" fmla="*/ 2147483647 h 97"/>
                <a:gd name="T36" fmla="*/ 2147483647 w 96"/>
                <a:gd name="T37" fmla="*/ 2147483647 h 97"/>
                <a:gd name="T38" fmla="*/ 2102874057 w 96"/>
                <a:gd name="T39" fmla="*/ 2147483647 h 97"/>
                <a:gd name="T40" fmla="*/ 2009412722 w 96"/>
                <a:gd name="T41" fmla="*/ 2147483647 h 97"/>
                <a:gd name="T42" fmla="*/ 2147483647 w 96"/>
                <a:gd name="T43" fmla="*/ 2147483647 h 97"/>
                <a:gd name="T44" fmla="*/ 2147483647 w 96"/>
                <a:gd name="T45" fmla="*/ 2147483647 h 97"/>
                <a:gd name="T46" fmla="*/ 2147483647 w 96"/>
                <a:gd name="T47" fmla="*/ 1723403010 h 97"/>
                <a:gd name="T48" fmla="*/ 2147483647 w 96"/>
                <a:gd name="T49" fmla="*/ 1537091615 h 97"/>
                <a:gd name="T50" fmla="*/ 2147483647 w 96"/>
                <a:gd name="T51" fmla="*/ 1583671170 h 97"/>
                <a:gd name="T52" fmla="*/ 2147483647 w 96"/>
                <a:gd name="T53" fmla="*/ 1723403010 h 97"/>
                <a:gd name="T54" fmla="*/ 2147483647 w 96"/>
                <a:gd name="T55" fmla="*/ 2147483647 h 97"/>
                <a:gd name="T56" fmla="*/ 2147483647 w 96"/>
                <a:gd name="T57" fmla="*/ 2147483647 h 97"/>
                <a:gd name="T58" fmla="*/ 2147483647 w 96"/>
                <a:gd name="T59" fmla="*/ 2147483647 h 97"/>
                <a:gd name="T60" fmla="*/ 2009412722 w 96"/>
                <a:gd name="T61" fmla="*/ 2147483647 h 97"/>
                <a:gd name="T62" fmla="*/ 2147483647 w 96"/>
                <a:gd name="T63" fmla="*/ 2147483647 h 97"/>
                <a:gd name="T64" fmla="*/ 607498891 w 96"/>
                <a:gd name="T65" fmla="*/ 1676823455 h 9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7"/>
                <a:gd name="T101" fmla="*/ 96 w 96"/>
                <a:gd name="T102" fmla="*/ 97 h 9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7">
                  <a:moveTo>
                    <a:pt x="13" y="36"/>
                  </a:moveTo>
                  <a:cubicBezTo>
                    <a:pt x="7" y="29"/>
                    <a:pt x="2" y="38"/>
                    <a:pt x="0" y="36"/>
                  </a:cubicBezTo>
                  <a:cubicBezTo>
                    <a:pt x="0" y="35"/>
                    <a:pt x="0" y="34"/>
                    <a:pt x="1" y="33"/>
                  </a:cubicBezTo>
                  <a:cubicBezTo>
                    <a:pt x="6" y="30"/>
                    <a:pt x="10" y="27"/>
                    <a:pt x="14" y="24"/>
                  </a:cubicBezTo>
                  <a:cubicBezTo>
                    <a:pt x="25" y="16"/>
                    <a:pt x="36" y="8"/>
                    <a:pt x="47" y="0"/>
                  </a:cubicBezTo>
                  <a:cubicBezTo>
                    <a:pt x="64" y="14"/>
                    <a:pt x="64" y="14"/>
                    <a:pt x="64" y="14"/>
                  </a:cubicBezTo>
                  <a:cubicBezTo>
                    <a:pt x="66" y="16"/>
                    <a:pt x="66" y="16"/>
                    <a:pt x="66" y="16"/>
                  </a:cubicBezTo>
                  <a:cubicBezTo>
                    <a:pt x="67" y="17"/>
                    <a:pt x="67" y="17"/>
                    <a:pt x="66" y="18"/>
                  </a:cubicBezTo>
                  <a:cubicBezTo>
                    <a:pt x="65" y="18"/>
                    <a:pt x="64" y="17"/>
                    <a:pt x="56" y="13"/>
                  </a:cubicBezTo>
                  <a:cubicBezTo>
                    <a:pt x="47" y="9"/>
                    <a:pt x="38" y="10"/>
                    <a:pt x="27" y="18"/>
                  </a:cubicBezTo>
                  <a:cubicBezTo>
                    <a:pt x="22" y="21"/>
                    <a:pt x="22" y="21"/>
                    <a:pt x="22" y="21"/>
                  </a:cubicBezTo>
                  <a:cubicBezTo>
                    <a:pt x="41" y="48"/>
                    <a:pt x="41" y="48"/>
                    <a:pt x="41" y="48"/>
                  </a:cubicBezTo>
                  <a:cubicBezTo>
                    <a:pt x="43" y="46"/>
                    <a:pt x="43" y="46"/>
                    <a:pt x="43" y="46"/>
                  </a:cubicBezTo>
                  <a:cubicBezTo>
                    <a:pt x="50" y="42"/>
                    <a:pt x="51" y="33"/>
                    <a:pt x="47" y="26"/>
                  </a:cubicBezTo>
                  <a:cubicBezTo>
                    <a:pt x="46" y="25"/>
                    <a:pt x="46" y="24"/>
                    <a:pt x="46" y="23"/>
                  </a:cubicBezTo>
                  <a:cubicBezTo>
                    <a:pt x="47" y="23"/>
                    <a:pt x="48" y="23"/>
                    <a:pt x="48" y="24"/>
                  </a:cubicBezTo>
                  <a:cubicBezTo>
                    <a:pt x="68" y="52"/>
                    <a:pt x="68" y="52"/>
                    <a:pt x="68" y="52"/>
                  </a:cubicBezTo>
                  <a:cubicBezTo>
                    <a:pt x="69" y="53"/>
                    <a:pt x="69" y="54"/>
                    <a:pt x="68" y="54"/>
                  </a:cubicBezTo>
                  <a:cubicBezTo>
                    <a:pt x="68" y="55"/>
                    <a:pt x="67" y="54"/>
                    <a:pt x="66" y="53"/>
                  </a:cubicBezTo>
                  <a:cubicBezTo>
                    <a:pt x="59" y="45"/>
                    <a:pt x="52" y="44"/>
                    <a:pt x="45" y="48"/>
                  </a:cubicBezTo>
                  <a:cubicBezTo>
                    <a:pt x="43" y="50"/>
                    <a:pt x="43" y="50"/>
                    <a:pt x="43" y="50"/>
                  </a:cubicBezTo>
                  <a:cubicBezTo>
                    <a:pt x="59" y="73"/>
                    <a:pt x="59" y="73"/>
                    <a:pt x="59" y="73"/>
                  </a:cubicBezTo>
                  <a:cubicBezTo>
                    <a:pt x="62" y="77"/>
                    <a:pt x="66" y="78"/>
                    <a:pt x="72" y="74"/>
                  </a:cubicBezTo>
                  <a:cubicBezTo>
                    <a:pt x="86" y="64"/>
                    <a:pt x="86" y="48"/>
                    <a:pt x="83" y="37"/>
                  </a:cubicBezTo>
                  <a:cubicBezTo>
                    <a:pt x="82" y="35"/>
                    <a:pt x="81" y="34"/>
                    <a:pt x="82" y="33"/>
                  </a:cubicBezTo>
                  <a:cubicBezTo>
                    <a:pt x="83" y="33"/>
                    <a:pt x="83" y="33"/>
                    <a:pt x="84" y="34"/>
                  </a:cubicBezTo>
                  <a:cubicBezTo>
                    <a:pt x="84" y="34"/>
                    <a:pt x="85" y="36"/>
                    <a:pt x="85" y="37"/>
                  </a:cubicBezTo>
                  <a:cubicBezTo>
                    <a:pt x="96" y="60"/>
                    <a:pt x="96" y="60"/>
                    <a:pt x="96" y="60"/>
                  </a:cubicBezTo>
                  <a:cubicBezTo>
                    <a:pt x="84" y="69"/>
                    <a:pt x="71" y="77"/>
                    <a:pt x="59" y="86"/>
                  </a:cubicBezTo>
                  <a:cubicBezTo>
                    <a:pt x="55" y="89"/>
                    <a:pt x="51" y="92"/>
                    <a:pt x="46" y="96"/>
                  </a:cubicBezTo>
                  <a:cubicBezTo>
                    <a:pt x="45" y="97"/>
                    <a:pt x="44" y="97"/>
                    <a:pt x="43" y="96"/>
                  </a:cubicBezTo>
                  <a:cubicBezTo>
                    <a:pt x="41" y="93"/>
                    <a:pt x="52" y="91"/>
                    <a:pt x="47" y="84"/>
                  </a:cubicBezTo>
                  <a:lnTo>
                    <a:pt x="13" y="36"/>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8" name="Freeform 22">
              <a:extLst>
                <a:ext uri="{FF2B5EF4-FFF2-40B4-BE49-F238E27FC236}">
                  <a16:creationId xmlns:a16="http://schemas.microsoft.com/office/drawing/2014/main" id="{05038D2F-A347-81B1-5E8A-58578F40D972}"/>
                </a:ext>
              </a:extLst>
            </p:cNvPr>
            <p:cNvSpPr/>
            <p:nvPr/>
          </p:nvSpPr>
          <p:spPr bwMode="auto">
            <a:xfrm>
              <a:off x="3359443" y="-340535"/>
              <a:ext cx="633227" cy="690793"/>
            </a:xfrm>
            <a:custGeom>
              <a:avLst/>
              <a:gdLst>
                <a:gd name="T0" fmla="*/ 1622633867 w 93"/>
                <a:gd name="T1" fmla="*/ 2147483647 h 101"/>
                <a:gd name="T2" fmla="*/ 2147483647 w 93"/>
                <a:gd name="T3" fmla="*/ 2147483647 h 101"/>
                <a:gd name="T4" fmla="*/ 2147483647 w 93"/>
                <a:gd name="T5" fmla="*/ 2147483647 h 101"/>
                <a:gd name="T6" fmla="*/ 2147483647 w 93"/>
                <a:gd name="T7" fmla="*/ 2147483647 h 101"/>
                <a:gd name="T8" fmla="*/ 1854442961 w 93"/>
                <a:gd name="T9" fmla="*/ 2147483647 h 101"/>
                <a:gd name="T10" fmla="*/ 1298108541 w 93"/>
                <a:gd name="T11" fmla="*/ 2147483647 h 101"/>
                <a:gd name="T12" fmla="*/ 1205385073 w 93"/>
                <a:gd name="T13" fmla="*/ 2147483647 h 101"/>
                <a:gd name="T14" fmla="*/ 1437193742 w 93"/>
                <a:gd name="T15" fmla="*/ 2147483647 h 101"/>
                <a:gd name="T16" fmla="*/ 1529910400 w 93"/>
                <a:gd name="T17" fmla="*/ 2147483647 h 101"/>
                <a:gd name="T18" fmla="*/ 695412600 w 93"/>
                <a:gd name="T19" fmla="*/ 1590492693 h 101"/>
                <a:gd name="T20" fmla="*/ 139085254 w 93"/>
                <a:gd name="T21" fmla="*/ 1450159164 h 101"/>
                <a:gd name="T22" fmla="*/ 0 w 93"/>
                <a:gd name="T23" fmla="*/ 1403376761 h 101"/>
                <a:gd name="T24" fmla="*/ 46361747 w 93"/>
                <a:gd name="T25" fmla="*/ 1356594358 h 101"/>
                <a:gd name="T26" fmla="*/ 556334208 w 93"/>
                <a:gd name="T27" fmla="*/ 1169478425 h 101"/>
                <a:gd name="T28" fmla="*/ 1112661606 w 93"/>
                <a:gd name="T29" fmla="*/ 935586930 h 101"/>
                <a:gd name="T30" fmla="*/ 2147483647 w 93"/>
                <a:gd name="T31" fmla="*/ 2147483647 h 101"/>
                <a:gd name="T32" fmla="*/ 2147483647 w 93"/>
                <a:gd name="T33" fmla="*/ 2147483647 h 101"/>
                <a:gd name="T34" fmla="*/ 2147483647 w 93"/>
                <a:gd name="T35" fmla="*/ 1029144896 h 101"/>
                <a:gd name="T36" fmla="*/ 2147483647 w 93"/>
                <a:gd name="T37" fmla="*/ 514572448 h 101"/>
                <a:gd name="T38" fmla="*/ 2147483647 w 93"/>
                <a:gd name="T39" fmla="*/ 514572448 h 101"/>
                <a:gd name="T40" fmla="*/ 2147483647 w 93"/>
                <a:gd name="T41" fmla="*/ 467790045 h 101"/>
                <a:gd name="T42" fmla="*/ 2147483647 w 93"/>
                <a:gd name="T43" fmla="*/ 233898442 h 101"/>
                <a:gd name="T44" fmla="*/ 2147483647 w 93"/>
                <a:gd name="T45" fmla="*/ 0 h 101"/>
                <a:gd name="T46" fmla="*/ 2147483647 w 93"/>
                <a:gd name="T47" fmla="*/ 46782416 h 101"/>
                <a:gd name="T48" fmla="*/ 2147483647 w 93"/>
                <a:gd name="T49" fmla="*/ 233898442 h 101"/>
                <a:gd name="T50" fmla="*/ 2147483647 w 93"/>
                <a:gd name="T51" fmla="*/ 982362493 h 101"/>
                <a:gd name="T52" fmla="*/ 2147483647 w 93"/>
                <a:gd name="T53" fmla="*/ 2147483647 h 101"/>
                <a:gd name="T54" fmla="*/ 2147483647 w 93"/>
                <a:gd name="T55" fmla="*/ 2147483647 h 101"/>
                <a:gd name="T56" fmla="*/ 2147483647 w 93"/>
                <a:gd name="T57" fmla="*/ 2147483647 h 101"/>
                <a:gd name="T58" fmla="*/ 880859534 w 93"/>
                <a:gd name="T59" fmla="*/ 1684050660 h 101"/>
                <a:gd name="T60" fmla="*/ 880859534 w 93"/>
                <a:gd name="T61" fmla="*/ 1684050660 h 101"/>
                <a:gd name="T62" fmla="*/ 1622633867 w 93"/>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101"/>
                <a:gd name="T98" fmla="*/ 93 w 93"/>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101">
                  <a:moveTo>
                    <a:pt x="35" y="79"/>
                  </a:moveTo>
                  <a:cubicBezTo>
                    <a:pt x="39" y="88"/>
                    <a:pt x="43" y="90"/>
                    <a:pt x="47" y="90"/>
                  </a:cubicBezTo>
                  <a:cubicBezTo>
                    <a:pt x="50" y="90"/>
                    <a:pt x="53" y="88"/>
                    <a:pt x="53" y="90"/>
                  </a:cubicBezTo>
                  <a:cubicBezTo>
                    <a:pt x="54" y="91"/>
                    <a:pt x="54" y="91"/>
                    <a:pt x="52" y="92"/>
                  </a:cubicBezTo>
                  <a:cubicBezTo>
                    <a:pt x="49" y="93"/>
                    <a:pt x="45" y="94"/>
                    <a:pt x="40" y="96"/>
                  </a:cubicBezTo>
                  <a:cubicBezTo>
                    <a:pt x="36" y="98"/>
                    <a:pt x="32" y="99"/>
                    <a:pt x="28" y="101"/>
                  </a:cubicBezTo>
                  <a:cubicBezTo>
                    <a:pt x="27" y="101"/>
                    <a:pt x="27" y="101"/>
                    <a:pt x="26" y="100"/>
                  </a:cubicBezTo>
                  <a:cubicBezTo>
                    <a:pt x="26" y="98"/>
                    <a:pt x="29" y="98"/>
                    <a:pt x="31" y="96"/>
                  </a:cubicBezTo>
                  <a:cubicBezTo>
                    <a:pt x="34" y="93"/>
                    <a:pt x="36" y="89"/>
                    <a:pt x="33" y="80"/>
                  </a:cubicBezTo>
                  <a:cubicBezTo>
                    <a:pt x="15" y="34"/>
                    <a:pt x="15" y="34"/>
                    <a:pt x="15" y="34"/>
                  </a:cubicBezTo>
                  <a:cubicBezTo>
                    <a:pt x="10" y="30"/>
                    <a:pt x="6" y="30"/>
                    <a:pt x="3" y="31"/>
                  </a:cubicBezTo>
                  <a:cubicBezTo>
                    <a:pt x="1" y="31"/>
                    <a:pt x="0" y="31"/>
                    <a:pt x="0" y="30"/>
                  </a:cubicBezTo>
                  <a:cubicBezTo>
                    <a:pt x="0" y="29"/>
                    <a:pt x="0" y="29"/>
                    <a:pt x="1" y="29"/>
                  </a:cubicBezTo>
                  <a:cubicBezTo>
                    <a:pt x="4" y="27"/>
                    <a:pt x="8" y="26"/>
                    <a:pt x="12" y="25"/>
                  </a:cubicBezTo>
                  <a:cubicBezTo>
                    <a:pt x="24" y="20"/>
                    <a:pt x="24" y="20"/>
                    <a:pt x="24" y="20"/>
                  </a:cubicBezTo>
                  <a:cubicBezTo>
                    <a:pt x="80" y="53"/>
                    <a:pt x="80" y="53"/>
                    <a:pt x="80" y="53"/>
                  </a:cubicBezTo>
                  <a:cubicBezTo>
                    <a:pt x="80" y="53"/>
                    <a:pt x="80" y="53"/>
                    <a:pt x="80" y="53"/>
                  </a:cubicBezTo>
                  <a:cubicBezTo>
                    <a:pt x="68" y="22"/>
                    <a:pt x="68" y="22"/>
                    <a:pt x="68" y="22"/>
                  </a:cubicBezTo>
                  <a:cubicBezTo>
                    <a:pt x="65" y="14"/>
                    <a:pt x="61" y="11"/>
                    <a:pt x="57" y="11"/>
                  </a:cubicBezTo>
                  <a:cubicBezTo>
                    <a:pt x="53" y="11"/>
                    <a:pt x="51" y="13"/>
                    <a:pt x="50" y="11"/>
                  </a:cubicBezTo>
                  <a:cubicBezTo>
                    <a:pt x="50" y="11"/>
                    <a:pt x="50" y="10"/>
                    <a:pt x="51" y="10"/>
                  </a:cubicBezTo>
                  <a:cubicBezTo>
                    <a:pt x="55" y="8"/>
                    <a:pt x="59" y="7"/>
                    <a:pt x="64" y="5"/>
                  </a:cubicBezTo>
                  <a:cubicBezTo>
                    <a:pt x="68" y="4"/>
                    <a:pt x="72" y="2"/>
                    <a:pt x="76" y="0"/>
                  </a:cubicBezTo>
                  <a:cubicBezTo>
                    <a:pt x="77" y="0"/>
                    <a:pt x="77" y="0"/>
                    <a:pt x="77" y="1"/>
                  </a:cubicBezTo>
                  <a:cubicBezTo>
                    <a:pt x="78" y="3"/>
                    <a:pt x="75" y="3"/>
                    <a:pt x="72" y="5"/>
                  </a:cubicBezTo>
                  <a:cubicBezTo>
                    <a:pt x="70" y="8"/>
                    <a:pt x="68" y="13"/>
                    <a:pt x="71" y="21"/>
                  </a:cubicBezTo>
                  <a:cubicBezTo>
                    <a:pt x="92" y="76"/>
                    <a:pt x="92" y="76"/>
                    <a:pt x="92" y="76"/>
                  </a:cubicBezTo>
                  <a:cubicBezTo>
                    <a:pt x="92" y="78"/>
                    <a:pt x="93" y="79"/>
                    <a:pt x="92" y="79"/>
                  </a:cubicBezTo>
                  <a:cubicBezTo>
                    <a:pt x="91" y="80"/>
                    <a:pt x="90" y="79"/>
                    <a:pt x="88" y="78"/>
                  </a:cubicBezTo>
                  <a:cubicBezTo>
                    <a:pt x="19" y="36"/>
                    <a:pt x="19" y="36"/>
                    <a:pt x="19" y="36"/>
                  </a:cubicBezTo>
                  <a:cubicBezTo>
                    <a:pt x="19" y="36"/>
                    <a:pt x="19" y="36"/>
                    <a:pt x="19" y="36"/>
                  </a:cubicBezTo>
                  <a:lnTo>
                    <a:pt x="35" y="7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29" name="Oval 23">
              <a:extLst>
                <a:ext uri="{FF2B5EF4-FFF2-40B4-BE49-F238E27FC236}">
                  <a16:creationId xmlns:a16="http://schemas.microsoft.com/office/drawing/2014/main" id="{1B340801-3B42-EEAA-DE13-ABE13415A4E8}"/>
                </a:ext>
              </a:extLst>
            </p:cNvPr>
            <p:cNvSpPr>
              <a:spLocks noChangeArrowheads="1"/>
            </p:cNvSpPr>
            <p:nvPr/>
          </p:nvSpPr>
          <p:spPr bwMode="auto">
            <a:xfrm>
              <a:off x="314644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0" name="Oval 24">
              <a:extLst>
                <a:ext uri="{FF2B5EF4-FFF2-40B4-BE49-F238E27FC236}">
                  <a16:creationId xmlns:a16="http://schemas.microsoft.com/office/drawing/2014/main" id="{CE4B21D8-A189-297C-5E86-8FB19854CFC4}"/>
                </a:ext>
              </a:extLst>
            </p:cNvPr>
            <p:cNvSpPr>
              <a:spLocks noChangeArrowheads="1"/>
            </p:cNvSpPr>
            <p:nvPr/>
          </p:nvSpPr>
          <p:spPr bwMode="auto">
            <a:xfrm>
              <a:off x="589522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1" name="Freeform 25">
              <a:extLst>
                <a:ext uri="{FF2B5EF4-FFF2-40B4-BE49-F238E27FC236}">
                  <a16:creationId xmlns:a16="http://schemas.microsoft.com/office/drawing/2014/main" id="{A8897249-95F5-A609-E0C1-79DA841DC01B}"/>
                </a:ext>
              </a:extLst>
            </p:cNvPr>
            <p:cNvSpPr/>
            <p:nvPr/>
          </p:nvSpPr>
          <p:spPr bwMode="auto">
            <a:xfrm>
              <a:off x="3549412" y="4454721"/>
              <a:ext cx="374180" cy="567025"/>
            </a:xfrm>
            <a:custGeom>
              <a:avLst/>
              <a:gdLst>
                <a:gd name="T0" fmla="*/ 1573671806 w 55"/>
                <a:gd name="T1" fmla="*/ 2147483647 h 83"/>
                <a:gd name="T2" fmla="*/ 1897664399 w 55"/>
                <a:gd name="T3" fmla="*/ 2147483647 h 83"/>
                <a:gd name="T4" fmla="*/ 2147483647 w 55"/>
                <a:gd name="T5" fmla="*/ 2147483647 h 83"/>
                <a:gd name="T6" fmla="*/ 2082801808 w 55"/>
                <a:gd name="T7" fmla="*/ 2147483647 h 83"/>
                <a:gd name="T8" fmla="*/ 1064542230 w 55"/>
                <a:gd name="T9" fmla="*/ 2147483647 h 83"/>
                <a:gd name="T10" fmla="*/ 46282665 w 55"/>
                <a:gd name="T11" fmla="*/ 2147483647 h 83"/>
                <a:gd name="T12" fmla="*/ 0 w 55"/>
                <a:gd name="T13" fmla="*/ 2147483647 h 83"/>
                <a:gd name="T14" fmla="*/ 370274925 w 55"/>
                <a:gd name="T15" fmla="*/ 2147483647 h 83"/>
                <a:gd name="T16" fmla="*/ 879404608 w 55"/>
                <a:gd name="T17" fmla="*/ 2147483647 h 83"/>
                <a:gd name="T18" fmla="*/ 1666243913 w 55"/>
                <a:gd name="T19" fmla="*/ 560056749 h 83"/>
                <a:gd name="T20" fmla="*/ 1573671806 w 55"/>
                <a:gd name="T21" fmla="*/ 373368853 h 83"/>
                <a:gd name="T22" fmla="*/ 925687472 w 55"/>
                <a:gd name="T23" fmla="*/ 186687842 h 83"/>
                <a:gd name="T24" fmla="*/ 833121956 w 55"/>
                <a:gd name="T25" fmla="*/ 93340505 h 83"/>
                <a:gd name="T26" fmla="*/ 1388534397 w 55"/>
                <a:gd name="T27" fmla="*/ 186687842 h 83"/>
                <a:gd name="T28" fmla="*/ 2147483647 w 55"/>
                <a:gd name="T29" fmla="*/ 140014187 h 83"/>
                <a:gd name="T30" fmla="*/ 2147483647 w 55"/>
                <a:gd name="T31" fmla="*/ 280028374 h 83"/>
                <a:gd name="T32" fmla="*/ 1573671806 w 55"/>
                <a:gd name="T33" fmla="*/ 2147483647 h 8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5"/>
                <a:gd name="T52" fmla="*/ 0 h 83"/>
                <a:gd name="T53" fmla="*/ 55 w 55"/>
                <a:gd name="T54" fmla="*/ 83 h 8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5" h="83">
                  <a:moveTo>
                    <a:pt x="34" y="67"/>
                  </a:moveTo>
                  <a:cubicBezTo>
                    <a:pt x="33" y="72"/>
                    <a:pt x="35" y="75"/>
                    <a:pt x="41" y="77"/>
                  </a:cubicBezTo>
                  <a:cubicBezTo>
                    <a:pt x="46" y="80"/>
                    <a:pt x="48" y="80"/>
                    <a:pt x="47" y="82"/>
                  </a:cubicBezTo>
                  <a:cubicBezTo>
                    <a:pt x="47" y="82"/>
                    <a:pt x="46" y="83"/>
                    <a:pt x="45" y="82"/>
                  </a:cubicBezTo>
                  <a:cubicBezTo>
                    <a:pt x="38" y="80"/>
                    <a:pt x="30" y="77"/>
                    <a:pt x="23" y="75"/>
                  </a:cubicBezTo>
                  <a:cubicBezTo>
                    <a:pt x="16" y="73"/>
                    <a:pt x="9" y="70"/>
                    <a:pt x="1" y="68"/>
                  </a:cubicBezTo>
                  <a:cubicBezTo>
                    <a:pt x="0" y="68"/>
                    <a:pt x="0" y="67"/>
                    <a:pt x="0" y="66"/>
                  </a:cubicBezTo>
                  <a:cubicBezTo>
                    <a:pt x="1" y="65"/>
                    <a:pt x="2" y="65"/>
                    <a:pt x="8" y="67"/>
                  </a:cubicBezTo>
                  <a:cubicBezTo>
                    <a:pt x="14" y="68"/>
                    <a:pt x="17" y="67"/>
                    <a:pt x="19" y="62"/>
                  </a:cubicBezTo>
                  <a:cubicBezTo>
                    <a:pt x="36" y="12"/>
                    <a:pt x="36" y="12"/>
                    <a:pt x="36" y="12"/>
                  </a:cubicBezTo>
                  <a:cubicBezTo>
                    <a:pt x="37" y="10"/>
                    <a:pt x="36" y="9"/>
                    <a:pt x="34" y="8"/>
                  </a:cubicBezTo>
                  <a:cubicBezTo>
                    <a:pt x="20" y="4"/>
                    <a:pt x="20" y="4"/>
                    <a:pt x="20" y="4"/>
                  </a:cubicBezTo>
                  <a:cubicBezTo>
                    <a:pt x="19" y="3"/>
                    <a:pt x="18" y="3"/>
                    <a:pt x="18" y="2"/>
                  </a:cubicBezTo>
                  <a:cubicBezTo>
                    <a:pt x="19" y="0"/>
                    <a:pt x="21" y="2"/>
                    <a:pt x="30" y="4"/>
                  </a:cubicBezTo>
                  <a:cubicBezTo>
                    <a:pt x="45" y="7"/>
                    <a:pt x="52" y="3"/>
                    <a:pt x="54" y="3"/>
                  </a:cubicBezTo>
                  <a:cubicBezTo>
                    <a:pt x="55" y="4"/>
                    <a:pt x="55" y="4"/>
                    <a:pt x="55" y="6"/>
                  </a:cubicBezTo>
                  <a:lnTo>
                    <a:pt x="34" y="6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2" name="Freeform 26">
              <a:extLst>
                <a:ext uri="{FF2B5EF4-FFF2-40B4-BE49-F238E27FC236}">
                  <a16:creationId xmlns:a16="http://schemas.microsoft.com/office/drawing/2014/main" id="{0543D6FC-06BF-B549-BA9B-183BEF3AF91E}"/>
                </a:ext>
              </a:extLst>
            </p:cNvPr>
            <p:cNvSpPr>
              <a:spLocks noEditPoints="1"/>
            </p:cNvSpPr>
            <p:nvPr/>
          </p:nvSpPr>
          <p:spPr bwMode="auto">
            <a:xfrm>
              <a:off x="4102046" y="4543949"/>
              <a:ext cx="408719" cy="538242"/>
            </a:xfrm>
            <a:custGeom>
              <a:avLst/>
              <a:gdLst>
                <a:gd name="T0" fmla="*/ 1484903423 w 60"/>
                <a:gd name="T1" fmla="*/ 92836516 h 79"/>
                <a:gd name="T2" fmla="*/ 2147483647 w 60"/>
                <a:gd name="T3" fmla="*/ 1810360086 h 79"/>
                <a:gd name="T4" fmla="*/ 371225856 w 60"/>
                <a:gd name="T5" fmla="*/ 2147483647 h 79"/>
                <a:gd name="T6" fmla="*/ 324822637 w 60"/>
                <a:gd name="T7" fmla="*/ 2147483647 h 79"/>
                <a:gd name="T8" fmla="*/ 1856122786 w 60"/>
                <a:gd name="T9" fmla="*/ 2135301425 h 79"/>
                <a:gd name="T10" fmla="*/ 1160080892 w 60"/>
                <a:gd name="T11" fmla="*/ 2147483647 h 79"/>
                <a:gd name="T12" fmla="*/ 46403232 w 60"/>
                <a:gd name="T13" fmla="*/ 1067647306 h 79"/>
                <a:gd name="T14" fmla="*/ 1484903423 w 60"/>
                <a:gd name="T15" fmla="*/ 92836516 h 79"/>
                <a:gd name="T16" fmla="*/ 1299290548 w 60"/>
                <a:gd name="T17" fmla="*/ 2147483647 h 79"/>
                <a:gd name="T18" fmla="*/ 1902526005 w 60"/>
                <a:gd name="T19" fmla="*/ 1949621634 h 79"/>
                <a:gd name="T20" fmla="*/ 2041735661 w 60"/>
                <a:gd name="T21" fmla="*/ 1485425135 h 79"/>
                <a:gd name="T22" fmla="*/ 1484903423 w 60"/>
                <a:gd name="T23" fmla="*/ 185679845 h 79"/>
                <a:gd name="T24" fmla="*/ 742451712 w 60"/>
                <a:gd name="T25" fmla="*/ 1114072364 h 79"/>
                <a:gd name="T26" fmla="*/ 1299290548 w 60"/>
                <a:gd name="T27" fmla="*/ 2147483647 h 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0"/>
                <a:gd name="T43" fmla="*/ 0 h 79"/>
                <a:gd name="T44" fmla="*/ 60 w 60"/>
                <a:gd name="T45" fmla="*/ 79 h 7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0" h="79">
                  <a:moveTo>
                    <a:pt x="32" y="2"/>
                  </a:moveTo>
                  <a:cubicBezTo>
                    <a:pt x="51" y="4"/>
                    <a:pt x="60" y="20"/>
                    <a:pt x="58" y="39"/>
                  </a:cubicBezTo>
                  <a:cubicBezTo>
                    <a:pt x="55" y="71"/>
                    <a:pt x="13" y="79"/>
                    <a:pt x="8" y="79"/>
                  </a:cubicBezTo>
                  <a:cubicBezTo>
                    <a:pt x="7" y="79"/>
                    <a:pt x="7" y="78"/>
                    <a:pt x="7" y="78"/>
                  </a:cubicBezTo>
                  <a:cubicBezTo>
                    <a:pt x="7" y="76"/>
                    <a:pt x="31" y="73"/>
                    <a:pt x="40" y="46"/>
                  </a:cubicBezTo>
                  <a:cubicBezTo>
                    <a:pt x="36" y="48"/>
                    <a:pt x="31" y="50"/>
                    <a:pt x="25" y="49"/>
                  </a:cubicBezTo>
                  <a:cubicBezTo>
                    <a:pt x="6" y="47"/>
                    <a:pt x="0" y="34"/>
                    <a:pt x="1" y="23"/>
                  </a:cubicBezTo>
                  <a:cubicBezTo>
                    <a:pt x="2" y="10"/>
                    <a:pt x="13" y="0"/>
                    <a:pt x="32" y="2"/>
                  </a:cubicBezTo>
                  <a:close/>
                  <a:moveTo>
                    <a:pt x="28" y="47"/>
                  </a:moveTo>
                  <a:cubicBezTo>
                    <a:pt x="33" y="47"/>
                    <a:pt x="40" y="44"/>
                    <a:pt x="41" y="42"/>
                  </a:cubicBezTo>
                  <a:cubicBezTo>
                    <a:pt x="42" y="41"/>
                    <a:pt x="43" y="36"/>
                    <a:pt x="44" y="32"/>
                  </a:cubicBezTo>
                  <a:cubicBezTo>
                    <a:pt x="46" y="12"/>
                    <a:pt x="40" y="5"/>
                    <a:pt x="32" y="4"/>
                  </a:cubicBezTo>
                  <a:cubicBezTo>
                    <a:pt x="25" y="4"/>
                    <a:pt x="18" y="7"/>
                    <a:pt x="16" y="24"/>
                  </a:cubicBezTo>
                  <a:cubicBezTo>
                    <a:pt x="15" y="39"/>
                    <a:pt x="21" y="46"/>
                    <a:pt x="28" y="4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3" name="Freeform 27">
              <a:extLst>
                <a:ext uri="{FF2B5EF4-FFF2-40B4-BE49-F238E27FC236}">
                  <a16:creationId xmlns:a16="http://schemas.microsoft.com/office/drawing/2014/main" id="{FF594455-00E8-6A3C-FA90-1F03F5B09DA3}"/>
                </a:ext>
              </a:extLst>
            </p:cNvPr>
            <p:cNvSpPr>
              <a:spLocks noEditPoints="1"/>
            </p:cNvSpPr>
            <p:nvPr/>
          </p:nvSpPr>
          <p:spPr bwMode="auto">
            <a:xfrm>
              <a:off x="4648924" y="4558340"/>
              <a:ext cx="408719" cy="552634"/>
            </a:xfrm>
            <a:custGeom>
              <a:avLst/>
              <a:gdLst>
                <a:gd name="T0" fmla="*/ 556838837 w 60"/>
                <a:gd name="T1" fmla="*/ 1908484128 h 81"/>
                <a:gd name="T2" fmla="*/ 46403232 w 60"/>
                <a:gd name="T3" fmla="*/ 1163710739 h 81"/>
                <a:gd name="T4" fmla="*/ 1252887330 w 60"/>
                <a:gd name="T5" fmla="*/ 46550882 h 81"/>
                <a:gd name="T6" fmla="*/ 2147483647 w 60"/>
                <a:gd name="T7" fmla="*/ 791324045 h 81"/>
                <a:gd name="T8" fmla="*/ 1995332442 w 60"/>
                <a:gd name="T9" fmla="*/ 1582648089 h 81"/>
                <a:gd name="T10" fmla="*/ 2147483647 w 60"/>
                <a:gd name="T11" fmla="*/ 2147483647 h 81"/>
                <a:gd name="T12" fmla="*/ 1345693767 w 60"/>
                <a:gd name="T13" fmla="*/ 2147483647 h 81"/>
                <a:gd name="T14" fmla="*/ 46403232 w 60"/>
                <a:gd name="T15" fmla="*/ 2147483647 h 81"/>
                <a:gd name="T16" fmla="*/ 556838837 w 60"/>
                <a:gd name="T17" fmla="*/ 1908484128 h 81"/>
                <a:gd name="T18" fmla="*/ 1345693767 w 60"/>
                <a:gd name="T19" fmla="*/ 2147483647 h 81"/>
                <a:gd name="T20" fmla="*/ 2088138879 w 60"/>
                <a:gd name="T21" fmla="*/ 2147483647 h 81"/>
                <a:gd name="T22" fmla="*/ 1345693767 w 60"/>
                <a:gd name="T23" fmla="*/ 2141231649 h 81"/>
                <a:gd name="T24" fmla="*/ 696048493 w 60"/>
                <a:gd name="T25" fmla="*/ 1955034997 h 81"/>
                <a:gd name="T26" fmla="*/ 371225856 w 60"/>
                <a:gd name="T27" fmla="*/ 2147483647 h 81"/>
                <a:gd name="T28" fmla="*/ 1345693767 w 60"/>
                <a:gd name="T29" fmla="*/ 2147483647 h 81"/>
                <a:gd name="T30" fmla="*/ 1252887330 w 60"/>
                <a:gd name="T31" fmla="*/ 139645837 h 81"/>
                <a:gd name="T32" fmla="*/ 696048493 w 60"/>
                <a:gd name="T33" fmla="*/ 791324045 h 81"/>
                <a:gd name="T34" fmla="*/ 1902526005 w 60"/>
                <a:gd name="T35" fmla="*/ 1536097220 h 81"/>
                <a:gd name="T36" fmla="*/ 2088138879 w 60"/>
                <a:gd name="T37" fmla="*/ 884418959 h 81"/>
                <a:gd name="T38" fmla="*/ 1252887330 w 60"/>
                <a:gd name="T39" fmla="*/ 139645837 h 8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0"/>
                <a:gd name="T61" fmla="*/ 0 h 81"/>
                <a:gd name="T62" fmla="*/ 60 w 60"/>
                <a:gd name="T63" fmla="*/ 81 h 8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0" h="81">
                  <a:moveTo>
                    <a:pt x="12" y="41"/>
                  </a:moveTo>
                  <a:cubicBezTo>
                    <a:pt x="5" y="37"/>
                    <a:pt x="2" y="31"/>
                    <a:pt x="1" y="25"/>
                  </a:cubicBezTo>
                  <a:cubicBezTo>
                    <a:pt x="0" y="13"/>
                    <a:pt x="11" y="2"/>
                    <a:pt x="27" y="1"/>
                  </a:cubicBezTo>
                  <a:cubicBezTo>
                    <a:pt x="40" y="0"/>
                    <a:pt x="50" y="7"/>
                    <a:pt x="51" y="17"/>
                  </a:cubicBezTo>
                  <a:cubicBezTo>
                    <a:pt x="51" y="23"/>
                    <a:pt x="48" y="30"/>
                    <a:pt x="43" y="34"/>
                  </a:cubicBezTo>
                  <a:cubicBezTo>
                    <a:pt x="52" y="36"/>
                    <a:pt x="58" y="44"/>
                    <a:pt x="58" y="54"/>
                  </a:cubicBezTo>
                  <a:cubicBezTo>
                    <a:pt x="60" y="67"/>
                    <a:pt x="48" y="78"/>
                    <a:pt x="29" y="80"/>
                  </a:cubicBezTo>
                  <a:cubicBezTo>
                    <a:pt x="13" y="81"/>
                    <a:pt x="2" y="72"/>
                    <a:pt x="1" y="61"/>
                  </a:cubicBezTo>
                  <a:cubicBezTo>
                    <a:pt x="0" y="54"/>
                    <a:pt x="4" y="46"/>
                    <a:pt x="12" y="41"/>
                  </a:cubicBezTo>
                  <a:close/>
                  <a:moveTo>
                    <a:pt x="29" y="78"/>
                  </a:moveTo>
                  <a:cubicBezTo>
                    <a:pt x="40" y="77"/>
                    <a:pt x="46" y="69"/>
                    <a:pt x="45" y="60"/>
                  </a:cubicBezTo>
                  <a:cubicBezTo>
                    <a:pt x="44" y="54"/>
                    <a:pt x="41" y="50"/>
                    <a:pt x="29" y="46"/>
                  </a:cubicBezTo>
                  <a:cubicBezTo>
                    <a:pt x="17" y="43"/>
                    <a:pt x="16" y="42"/>
                    <a:pt x="15" y="42"/>
                  </a:cubicBezTo>
                  <a:cubicBezTo>
                    <a:pt x="13" y="42"/>
                    <a:pt x="7" y="49"/>
                    <a:pt x="8" y="58"/>
                  </a:cubicBezTo>
                  <a:cubicBezTo>
                    <a:pt x="9" y="71"/>
                    <a:pt x="17" y="79"/>
                    <a:pt x="29" y="78"/>
                  </a:cubicBezTo>
                  <a:close/>
                  <a:moveTo>
                    <a:pt x="27" y="3"/>
                  </a:moveTo>
                  <a:cubicBezTo>
                    <a:pt x="19" y="4"/>
                    <a:pt x="14" y="9"/>
                    <a:pt x="15" y="17"/>
                  </a:cubicBezTo>
                  <a:cubicBezTo>
                    <a:pt x="16" y="29"/>
                    <a:pt x="33" y="31"/>
                    <a:pt x="41" y="33"/>
                  </a:cubicBezTo>
                  <a:cubicBezTo>
                    <a:pt x="44" y="30"/>
                    <a:pt x="45" y="27"/>
                    <a:pt x="45" y="19"/>
                  </a:cubicBezTo>
                  <a:cubicBezTo>
                    <a:pt x="44" y="8"/>
                    <a:pt x="37" y="2"/>
                    <a:pt x="27" y="3"/>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4" name="Freeform 28">
              <a:extLst>
                <a:ext uri="{FF2B5EF4-FFF2-40B4-BE49-F238E27FC236}">
                  <a16:creationId xmlns:a16="http://schemas.microsoft.com/office/drawing/2014/main" id="{D9D58E83-6E28-D39C-16A1-8EFFB7AC670F}"/>
                </a:ext>
              </a:extLst>
            </p:cNvPr>
            <p:cNvSpPr/>
            <p:nvPr/>
          </p:nvSpPr>
          <p:spPr bwMode="auto">
            <a:xfrm>
              <a:off x="5152627" y="4454721"/>
              <a:ext cx="443259" cy="575661"/>
            </a:xfrm>
            <a:custGeom>
              <a:avLst/>
              <a:gdLst>
                <a:gd name="T0" fmla="*/ 1999664011 w 65"/>
                <a:gd name="T1" fmla="*/ 1315022121 h 84"/>
                <a:gd name="T2" fmla="*/ 2147483647 w 65"/>
                <a:gd name="T3" fmla="*/ 2066465474 h 84"/>
                <a:gd name="T4" fmla="*/ 1813645345 w 65"/>
                <a:gd name="T5" fmla="*/ 2147483647 h 84"/>
                <a:gd name="T6" fmla="*/ 418531877 w 65"/>
                <a:gd name="T7" fmla="*/ 2147483647 h 84"/>
                <a:gd name="T8" fmla="*/ 651051907 w 65"/>
                <a:gd name="T9" fmla="*/ 2147483647 h 84"/>
                <a:gd name="T10" fmla="*/ 1162593224 w 65"/>
                <a:gd name="T11" fmla="*/ 2147483647 h 84"/>
                <a:gd name="T12" fmla="*/ 1767143662 w 65"/>
                <a:gd name="T13" fmla="*/ 2147483647 h 84"/>
                <a:gd name="T14" fmla="*/ 2147483647 w 65"/>
                <a:gd name="T15" fmla="*/ 2147483647 h 84"/>
                <a:gd name="T16" fmla="*/ 1441614405 w 65"/>
                <a:gd name="T17" fmla="*/ 1925565643 h 84"/>
                <a:gd name="T18" fmla="*/ 976581377 w 65"/>
                <a:gd name="T19" fmla="*/ 1972536822 h 84"/>
                <a:gd name="T20" fmla="*/ 1395113148 w 65"/>
                <a:gd name="T21" fmla="*/ 1690743583 h 84"/>
                <a:gd name="T22" fmla="*/ 1488122481 w 65"/>
                <a:gd name="T23" fmla="*/ 986264984 h 84"/>
                <a:gd name="T24" fmla="*/ 651051907 w 65"/>
                <a:gd name="T25" fmla="*/ 610543308 h 84"/>
                <a:gd name="T26" fmla="*/ 93009360 w 65"/>
                <a:gd name="T27" fmla="*/ 1221093469 h 84"/>
                <a:gd name="T28" fmla="*/ 46501270 w 65"/>
                <a:gd name="T29" fmla="*/ 1221093469 h 84"/>
                <a:gd name="T30" fmla="*/ 837070574 w 65"/>
                <a:gd name="T31" fmla="*/ 140893032 h 84"/>
                <a:gd name="T32" fmla="*/ 2092673344 w 65"/>
                <a:gd name="T33" fmla="*/ 657507634 h 84"/>
                <a:gd name="T34" fmla="*/ 1999664011 w 65"/>
                <a:gd name="T35" fmla="*/ 1315022121 h 8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5"/>
                <a:gd name="T55" fmla="*/ 0 h 84"/>
                <a:gd name="T56" fmla="*/ 65 w 65"/>
                <a:gd name="T57" fmla="*/ 84 h 8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5" h="84">
                  <a:moveTo>
                    <a:pt x="43" y="28"/>
                  </a:moveTo>
                  <a:cubicBezTo>
                    <a:pt x="51" y="31"/>
                    <a:pt x="58" y="35"/>
                    <a:pt x="61" y="44"/>
                  </a:cubicBezTo>
                  <a:cubicBezTo>
                    <a:pt x="65" y="58"/>
                    <a:pt x="55" y="74"/>
                    <a:pt x="39" y="79"/>
                  </a:cubicBezTo>
                  <a:cubicBezTo>
                    <a:pt x="24" y="84"/>
                    <a:pt x="11" y="80"/>
                    <a:pt x="9" y="72"/>
                  </a:cubicBezTo>
                  <a:cubicBezTo>
                    <a:pt x="8" y="68"/>
                    <a:pt x="10" y="63"/>
                    <a:pt x="14" y="62"/>
                  </a:cubicBezTo>
                  <a:cubicBezTo>
                    <a:pt x="20" y="60"/>
                    <a:pt x="23" y="62"/>
                    <a:pt x="25" y="70"/>
                  </a:cubicBezTo>
                  <a:cubicBezTo>
                    <a:pt x="28" y="77"/>
                    <a:pt x="33" y="79"/>
                    <a:pt x="38" y="77"/>
                  </a:cubicBezTo>
                  <a:cubicBezTo>
                    <a:pt x="47" y="74"/>
                    <a:pt x="51" y="66"/>
                    <a:pt x="48" y="55"/>
                  </a:cubicBezTo>
                  <a:cubicBezTo>
                    <a:pt x="45" y="46"/>
                    <a:pt x="38" y="41"/>
                    <a:pt x="31" y="41"/>
                  </a:cubicBezTo>
                  <a:cubicBezTo>
                    <a:pt x="26" y="41"/>
                    <a:pt x="22" y="43"/>
                    <a:pt x="21" y="42"/>
                  </a:cubicBezTo>
                  <a:cubicBezTo>
                    <a:pt x="21" y="39"/>
                    <a:pt x="26" y="40"/>
                    <a:pt x="30" y="36"/>
                  </a:cubicBezTo>
                  <a:cubicBezTo>
                    <a:pt x="33" y="33"/>
                    <a:pt x="34" y="27"/>
                    <a:pt x="32" y="21"/>
                  </a:cubicBezTo>
                  <a:cubicBezTo>
                    <a:pt x="29" y="13"/>
                    <a:pt x="23" y="10"/>
                    <a:pt x="14" y="13"/>
                  </a:cubicBezTo>
                  <a:cubicBezTo>
                    <a:pt x="2" y="17"/>
                    <a:pt x="4" y="26"/>
                    <a:pt x="2" y="26"/>
                  </a:cubicBezTo>
                  <a:cubicBezTo>
                    <a:pt x="1" y="27"/>
                    <a:pt x="1" y="26"/>
                    <a:pt x="1" y="26"/>
                  </a:cubicBezTo>
                  <a:cubicBezTo>
                    <a:pt x="0" y="23"/>
                    <a:pt x="3" y="8"/>
                    <a:pt x="18" y="3"/>
                  </a:cubicBezTo>
                  <a:cubicBezTo>
                    <a:pt x="29" y="0"/>
                    <a:pt x="41" y="3"/>
                    <a:pt x="45" y="14"/>
                  </a:cubicBezTo>
                  <a:cubicBezTo>
                    <a:pt x="46" y="19"/>
                    <a:pt x="45" y="23"/>
                    <a:pt x="43" y="2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5" name="Freeform 29">
              <a:extLst>
                <a:ext uri="{FF2B5EF4-FFF2-40B4-BE49-F238E27FC236}">
                  <a16:creationId xmlns:a16="http://schemas.microsoft.com/office/drawing/2014/main" id="{1E1FD6D1-B2A5-8D47-901D-5CEB80E2BC59}"/>
                </a:ext>
              </a:extLst>
            </p:cNvPr>
            <p:cNvSpPr>
              <a:spLocks noEditPoints="1"/>
            </p:cNvSpPr>
            <p:nvPr/>
          </p:nvSpPr>
          <p:spPr bwMode="auto">
            <a:xfrm>
              <a:off x="1502936" y="-740618"/>
              <a:ext cx="6188355" cy="6185476"/>
            </a:xfrm>
            <a:custGeom>
              <a:avLst/>
              <a:gdLst>
                <a:gd name="T0" fmla="*/ 2147483647 w 907"/>
                <a:gd name="T1" fmla="*/ 2147483647 h 907"/>
                <a:gd name="T2" fmla="*/ 2147483647 w 907"/>
                <a:gd name="T3" fmla="*/ 2147483647 h 907"/>
                <a:gd name="T4" fmla="*/ 2147483647 w 907"/>
                <a:gd name="T5" fmla="*/ 2147483647 h 907"/>
                <a:gd name="T6" fmla="*/ 1675863822 w 907"/>
                <a:gd name="T7" fmla="*/ 2147483647 h 907"/>
                <a:gd name="T8" fmla="*/ 0 w 907"/>
                <a:gd name="T9" fmla="*/ 2147483647 h 907"/>
                <a:gd name="T10" fmla="*/ 1675863822 w 907"/>
                <a:gd name="T11" fmla="*/ 2147483647 h 907"/>
                <a:gd name="T12" fmla="*/ 2147483647 w 907"/>
                <a:gd name="T13" fmla="*/ 2147483647 h 907"/>
                <a:gd name="T14" fmla="*/ 2147483647 w 907"/>
                <a:gd name="T15" fmla="*/ 1627796313 h 907"/>
                <a:gd name="T16" fmla="*/ 2147483647 w 907"/>
                <a:gd name="T17" fmla="*/ 0 h 907"/>
                <a:gd name="T18" fmla="*/ 2147483647 w 907"/>
                <a:gd name="T19" fmla="*/ 1627796313 h 907"/>
                <a:gd name="T20" fmla="*/ 2147483647 w 907"/>
                <a:gd name="T21" fmla="*/ 2147483647 h 907"/>
                <a:gd name="T22" fmla="*/ 2147483647 w 907"/>
                <a:gd name="T23" fmla="*/ 2147483647 h 907"/>
                <a:gd name="T24" fmla="*/ 2147483647 w 907"/>
                <a:gd name="T25" fmla="*/ 2147483647 h 907"/>
                <a:gd name="T26" fmla="*/ 2147483647 w 907"/>
                <a:gd name="T27" fmla="*/ 2147483647 h 907"/>
                <a:gd name="T28" fmla="*/ 2147483647 w 907"/>
                <a:gd name="T29" fmla="*/ 2147483647 h 907"/>
                <a:gd name="T30" fmla="*/ 2147483647 w 907"/>
                <a:gd name="T31" fmla="*/ 2147483647 h 907"/>
                <a:gd name="T32" fmla="*/ 2147483647 w 907"/>
                <a:gd name="T33" fmla="*/ 2147483647 h 907"/>
                <a:gd name="T34" fmla="*/ 2147483647 w 907"/>
                <a:gd name="T35" fmla="*/ 744132553 h 907"/>
                <a:gd name="T36" fmla="*/ 744826873 w 907"/>
                <a:gd name="T37" fmla="*/ 2147483647 h 907"/>
                <a:gd name="T38" fmla="*/ 2147483647 w 907"/>
                <a:gd name="T39" fmla="*/ 2147483647 h 907"/>
                <a:gd name="T40" fmla="*/ 2147483647 w 907"/>
                <a:gd name="T41" fmla="*/ 2147483647 h 907"/>
                <a:gd name="T42" fmla="*/ 2147483647 w 907"/>
                <a:gd name="T43" fmla="*/ 744132553 h 90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07"/>
                <a:gd name="T67" fmla="*/ 0 h 907"/>
                <a:gd name="T68" fmla="*/ 907 w 907"/>
                <a:gd name="T69" fmla="*/ 907 h 907"/>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07" h="907">
                  <a:moveTo>
                    <a:pt x="454" y="907"/>
                  </a:moveTo>
                  <a:cubicBezTo>
                    <a:pt x="392" y="907"/>
                    <a:pt x="333" y="895"/>
                    <a:pt x="277" y="871"/>
                  </a:cubicBezTo>
                  <a:cubicBezTo>
                    <a:pt x="223" y="848"/>
                    <a:pt x="174" y="816"/>
                    <a:pt x="133" y="774"/>
                  </a:cubicBezTo>
                  <a:cubicBezTo>
                    <a:pt x="91" y="732"/>
                    <a:pt x="58" y="684"/>
                    <a:pt x="36" y="630"/>
                  </a:cubicBezTo>
                  <a:cubicBezTo>
                    <a:pt x="12" y="574"/>
                    <a:pt x="0" y="515"/>
                    <a:pt x="0" y="453"/>
                  </a:cubicBezTo>
                  <a:cubicBezTo>
                    <a:pt x="0" y="392"/>
                    <a:pt x="12" y="333"/>
                    <a:pt x="36" y="277"/>
                  </a:cubicBezTo>
                  <a:cubicBezTo>
                    <a:pt x="58" y="223"/>
                    <a:pt x="91" y="174"/>
                    <a:pt x="133" y="133"/>
                  </a:cubicBezTo>
                  <a:cubicBezTo>
                    <a:pt x="174" y="91"/>
                    <a:pt x="223" y="58"/>
                    <a:pt x="277" y="35"/>
                  </a:cubicBezTo>
                  <a:cubicBezTo>
                    <a:pt x="333" y="12"/>
                    <a:pt x="392" y="0"/>
                    <a:pt x="454" y="0"/>
                  </a:cubicBezTo>
                  <a:cubicBezTo>
                    <a:pt x="515" y="0"/>
                    <a:pt x="574" y="12"/>
                    <a:pt x="630" y="35"/>
                  </a:cubicBezTo>
                  <a:cubicBezTo>
                    <a:pt x="684" y="58"/>
                    <a:pt x="733" y="91"/>
                    <a:pt x="774" y="133"/>
                  </a:cubicBezTo>
                  <a:cubicBezTo>
                    <a:pt x="816" y="174"/>
                    <a:pt x="849" y="223"/>
                    <a:pt x="871" y="277"/>
                  </a:cubicBezTo>
                  <a:cubicBezTo>
                    <a:pt x="895" y="333"/>
                    <a:pt x="907" y="392"/>
                    <a:pt x="907" y="453"/>
                  </a:cubicBezTo>
                  <a:cubicBezTo>
                    <a:pt x="907" y="515"/>
                    <a:pt x="895" y="574"/>
                    <a:pt x="871" y="630"/>
                  </a:cubicBezTo>
                  <a:cubicBezTo>
                    <a:pt x="849" y="684"/>
                    <a:pt x="816" y="732"/>
                    <a:pt x="774" y="774"/>
                  </a:cubicBezTo>
                  <a:cubicBezTo>
                    <a:pt x="733" y="816"/>
                    <a:pt x="684" y="848"/>
                    <a:pt x="630" y="871"/>
                  </a:cubicBezTo>
                  <a:cubicBezTo>
                    <a:pt x="574" y="895"/>
                    <a:pt x="515" y="907"/>
                    <a:pt x="454" y="907"/>
                  </a:cubicBezTo>
                  <a:close/>
                  <a:moveTo>
                    <a:pt x="454" y="16"/>
                  </a:moveTo>
                  <a:cubicBezTo>
                    <a:pt x="212" y="16"/>
                    <a:pt x="16" y="212"/>
                    <a:pt x="16" y="453"/>
                  </a:cubicBezTo>
                  <a:cubicBezTo>
                    <a:pt x="16" y="695"/>
                    <a:pt x="212" y="891"/>
                    <a:pt x="454" y="891"/>
                  </a:cubicBezTo>
                  <a:cubicBezTo>
                    <a:pt x="695" y="891"/>
                    <a:pt x="891" y="695"/>
                    <a:pt x="891" y="453"/>
                  </a:cubicBezTo>
                  <a:cubicBezTo>
                    <a:pt x="891" y="212"/>
                    <a:pt x="695" y="16"/>
                    <a:pt x="454" y="1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6" name="Freeform 30">
              <a:extLst>
                <a:ext uri="{FF2B5EF4-FFF2-40B4-BE49-F238E27FC236}">
                  <a16:creationId xmlns:a16="http://schemas.microsoft.com/office/drawing/2014/main" id="{4E5A910B-D7D0-C268-D249-3AD7389DE943}"/>
                </a:ext>
              </a:extLst>
            </p:cNvPr>
            <p:cNvSpPr/>
            <p:nvPr/>
          </p:nvSpPr>
          <p:spPr bwMode="auto">
            <a:xfrm>
              <a:off x="4041600" y="2572310"/>
              <a:ext cx="94985" cy="48930"/>
            </a:xfrm>
            <a:custGeom>
              <a:avLst/>
              <a:gdLst>
                <a:gd name="T0" fmla="*/ 138094636 w 14"/>
                <a:gd name="T1" fmla="*/ 293160629 h 7"/>
                <a:gd name="T2" fmla="*/ 322223061 w 14"/>
                <a:gd name="T3" fmla="*/ 342020716 h 7"/>
                <a:gd name="T4" fmla="*/ 598405549 w 14"/>
                <a:gd name="T5" fmla="*/ 195440401 h 7"/>
                <a:gd name="T6" fmla="*/ 644439338 w 14"/>
                <a:gd name="T7" fmla="*/ 195440401 h 7"/>
                <a:gd name="T8" fmla="*/ 322223061 w 14"/>
                <a:gd name="T9" fmla="*/ 0 h 7"/>
                <a:gd name="T10" fmla="*/ 0 w 14"/>
                <a:gd name="T11" fmla="*/ 146580315 h 7"/>
                <a:gd name="T12" fmla="*/ 138094636 w 14"/>
                <a:gd name="T13" fmla="*/ 293160629 h 7"/>
                <a:gd name="T14" fmla="*/ 0 60000 65536"/>
                <a:gd name="T15" fmla="*/ 0 60000 65536"/>
                <a:gd name="T16" fmla="*/ 0 60000 65536"/>
                <a:gd name="T17" fmla="*/ 0 60000 65536"/>
                <a:gd name="T18" fmla="*/ 0 60000 65536"/>
                <a:gd name="T19" fmla="*/ 0 60000 65536"/>
                <a:gd name="T20" fmla="*/ 0 60000 65536"/>
                <a:gd name="T21" fmla="*/ 0 w 14"/>
                <a:gd name="T22" fmla="*/ 0 h 7"/>
                <a:gd name="T23" fmla="*/ 14 w 14"/>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7">
                  <a:moveTo>
                    <a:pt x="3" y="6"/>
                  </a:moveTo>
                  <a:cubicBezTo>
                    <a:pt x="4" y="7"/>
                    <a:pt x="5" y="7"/>
                    <a:pt x="7" y="7"/>
                  </a:cubicBezTo>
                  <a:cubicBezTo>
                    <a:pt x="10" y="7"/>
                    <a:pt x="12" y="5"/>
                    <a:pt x="13" y="4"/>
                  </a:cubicBezTo>
                  <a:cubicBezTo>
                    <a:pt x="13" y="4"/>
                    <a:pt x="14" y="4"/>
                    <a:pt x="14" y="4"/>
                  </a:cubicBezTo>
                  <a:cubicBezTo>
                    <a:pt x="14" y="2"/>
                    <a:pt x="9" y="0"/>
                    <a:pt x="7" y="0"/>
                  </a:cubicBezTo>
                  <a:cubicBezTo>
                    <a:pt x="4" y="0"/>
                    <a:pt x="0" y="3"/>
                    <a:pt x="0" y="3"/>
                  </a:cubicBezTo>
                  <a:cubicBezTo>
                    <a:pt x="0" y="4"/>
                    <a:pt x="2" y="6"/>
                    <a:pt x="3" y="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7" name="Freeform 31">
              <a:extLst>
                <a:ext uri="{FF2B5EF4-FFF2-40B4-BE49-F238E27FC236}">
                  <a16:creationId xmlns:a16="http://schemas.microsoft.com/office/drawing/2014/main" id="{92B0AA09-49F6-86C9-3BAF-0259FAF62D99}"/>
                </a:ext>
              </a:extLst>
            </p:cNvPr>
            <p:cNvSpPr/>
            <p:nvPr/>
          </p:nvSpPr>
          <p:spPr bwMode="auto">
            <a:xfrm>
              <a:off x="3877539" y="2949368"/>
              <a:ext cx="379936" cy="74836"/>
            </a:xfrm>
            <a:custGeom>
              <a:avLst/>
              <a:gdLst>
                <a:gd name="T0" fmla="*/ 2147483647 w 56"/>
                <a:gd name="T1" fmla="*/ 323992251 h 11"/>
                <a:gd name="T2" fmla="*/ 1841217694 w 56"/>
                <a:gd name="T3" fmla="*/ 92572126 h 11"/>
                <a:gd name="T4" fmla="*/ 230153060 w 56"/>
                <a:gd name="T5" fmla="*/ 92572126 h 11"/>
                <a:gd name="T6" fmla="*/ 46033318 w 56"/>
                <a:gd name="T7" fmla="*/ 277709603 h 11"/>
                <a:gd name="T8" fmla="*/ 1104731889 w 56"/>
                <a:gd name="T9" fmla="*/ 509129754 h 11"/>
                <a:gd name="T10" fmla="*/ 1519004492 w 56"/>
                <a:gd name="T11" fmla="*/ 462847106 h 11"/>
                <a:gd name="T12" fmla="*/ 2147483647 w 56"/>
                <a:gd name="T13" fmla="*/ 323992251 h 11"/>
                <a:gd name="T14" fmla="*/ 0 60000 65536"/>
                <a:gd name="T15" fmla="*/ 0 60000 65536"/>
                <a:gd name="T16" fmla="*/ 0 60000 65536"/>
                <a:gd name="T17" fmla="*/ 0 60000 65536"/>
                <a:gd name="T18" fmla="*/ 0 60000 65536"/>
                <a:gd name="T19" fmla="*/ 0 60000 65536"/>
                <a:gd name="T20" fmla="*/ 0 60000 65536"/>
                <a:gd name="T21" fmla="*/ 0 w 56"/>
                <a:gd name="T22" fmla="*/ 0 h 11"/>
                <a:gd name="T23" fmla="*/ 56 w 56"/>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6" h="11">
                  <a:moveTo>
                    <a:pt x="55" y="7"/>
                  </a:moveTo>
                  <a:cubicBezTo>
                    <a:pt x="56" y="0"/>
                    <a:pt x="54" y="2"/>
                    <a:pt x="40" y="2"/>
                  </a:cubicBezTo>
                  <a:cubicBezTo>
                    <a:pt x="33" y="2"/>
                    <a:pt x="11" y="1"/>
                    <a:pt x="5" y="2"/>
                  </a:cubicBezTo>
                  <a:cubicBezTo>
                    <a:pt x="2" y="3"/>
                    <a:pt x="1" y="5"/>
                    <a:pt x="1" y="6"/>
                  </a:cubicBezTo>
                  <a:cubicBezTo>
                    <a:pt x="1" y="11"/>
                    <a:pt x="0" y="11"/>
                    <a:pt x="24" y="11"/>
                  </a:cubicBezTo>
                  <a:cubicBezTo>
                    <a:pt x="33" y="10"/>
                    <a:pt x="33" y="10"/>
                    <a:pt x="33" y="10"/>
                  </a:cubicBezTo>
                  <a:cubicBezTo>
                    <a:pt x="48" y="9"/>
                    <a:pt x="52" y="11"/>
                    <a:pt x="55" y="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8" name="Freeform 32">
              <a:extLst>
                <a:ext uri="{FF2B5EF4-FFF2-40B4-BE49-F238E27FC236}">
                  <a16:creationId xmlns:a16="http://schemas.microsoft.com/office/drawing/2014/main" id="{F2921299-3BA6-84AF-29B6-109CBD37B229}"/>
                </a:ext>
              </a:extLst>
            </p:cNvPr>
            <p:cNvSpPr>
              <a:spLocks noEditPoints="1"/>
            </p:cNvSpPr>
            <p:nvPr/>
          </p:nvSpPr>
          <p:spPr bwMode="auto">
            <a:xfrm>
              <a:off x="2717581" y="465391"/>
              <a:ext cx="3759066" cy="3764823"/>
            </a:xfrm>
            <a:custGeom>
              <a:avLst/>
              <a:gdLst>
                <a:gd name="T0" fmla="*/ 2147483647 w 551"/>
                <a:gd name="T1" fmla="*/ 2147483647 h 552"/>
                <a:gd name="T2" fmla="*/ 2147483647 w 551"/>
                <a:gd name="T3" fmla="*/ 232586949 h 552"/>
                <a:gd name="T4" fmla="*/ 2147483647 w 551"/>
                <a:gd name="T5" fmla="*/ 744268561 h 552"/>
                <a:gd name="T6" fmla="*/ 2147483647 w 551"/>
                <a:gd name="T7" fmla="*/ 0 h 552"/>
                <a:gd name="T8" fmla="*/ 2147483647 w 551"/>
                <a:gd name="T9" fmla="*/ 2147483647 h 552"/>
                <a:gd name="T10" fmla="*/ 279262429 w 551"/>
                <a:gd name="T11" fmla="*/ 2147483647 h 552"/>
                <a:gd name="T12" fmla="*/ 2147483647 w 551"/>
                <a:gd name="T13" fmla="*/ 2147483647 h 552"/>
                <a:gd name="T14" fmla="*/ 279262429 w 551"/>
                <a:gd name="T15" fmla="*/ 2147483647 h 552"/>
                <a:gd name="T16" fmla="*/ 2147483647 w 551"/>
                <a:gd name="T17" fmla="*/ 2147483647 h 552"/>
                <a:gd name="T18" fmla="*/ 2147483647 w 551"/>
                <a:gd name="T19" fmla="*/ 2147483647 h 552"/>
                <a:gd name="T20" fmla="*/ 2147483647 w 551"/>
                <a:gd name="T21" fmla="*/ 2147483647 h 552"/>
                <a:gd name="T22" fmla="*/ 2147483647 w 551"/>
                <a:gd name="T23" fmla="*/ 2147483647 h 552"/>
                <a:gd name="T24" fmla="*/ 2147483647 w 551"/>
                <a:gd name="T25" fmla="*/ 2147483647 h 552"/>
                <a:gd name="T26" fmla="*/ 2147483647 w 551"/>
                <a:gd name="T27" fmla="*/ 2147483647 h 552"/>
                <a:gd name="T28" fmla="*/ 2147483647 w 551"/>
                <a:gd name="T29" fmla="*/ 2147483647 h 552"/>
                <a:gd name="T30" fmla="*/ 2147483647 w 551"/>
                <a:gd name="T31" fmla="*/ 2147483647 h 552"/>
                <a:gd name="T32" fmla="*/ 2147483647 w 551"/>
                <a:gd name="T33" fmla="*/ 2147483647 h 552"/>
                <a:gd name="T34" fmla="*/ 2147483647 w 551"/>
                <a:gd name="T35" fmla="*/ 2147483647 h 552"/>
                <a:gd name="T36" fmla="*/ 2147483647 w 551"/>
                <a:gd name="T37" fmla="*/ 2147483647 h 552"/>
                <a:gd name="T38" fmla="*/ 2147483647 w 551"/>
                <a:gd name="T39" fmla="*/ 2147483647 h 552"/>
                <a:gd name="T40" fmla="*/ 2147483647 w 551"/>
                <a:gd name="T41" fmla="*/ 2147483647 h 552"/>
                <a:gd name="T42" fmla="*/ 2147483647 w 551"/>
                <a:gd name="T43" fmla="*/ 2147483647 h 552"/>
                <a:gd name="T44" fmla="*/ 2147483647 w 551"/>
                <a:gd name="T45" fmla="*/ 2147483647 h 552"/>
                <a:gd name="T46" fmla="*/ 2147483647 w 551"/>
                <a:gd name="T47" fmla="*/ 2147483647 h 552"/>
                <a:gd name="T48" fmla="*/ 2147483647 w 551"/>
                <a:gd name="T49" fmla="*/ 2147483647 h 552"/>
                <a:gd name="T50" fmla="*/ 2147483647 w 551"/>
                <a:gd name="T51" fmla="*/ 2147483647 h 552"/>
                <a:gd name="T52" fmla="*/ 2147483647 w 551"/>
                <a:gd name="T53" fmla="*/ 2147483647 h 552"/>
                <a:gd name="T54" fmla="*/ 2147483647 w 551"/>
                <a:gd name="T55" fmla="*/ 2147483647 h 552"/>
                <a:gd name="T56" fmla="*/ 2147483647 w 551"/>
                <a:gd name="T57" fmla="*/ 2147483647 h 552"/>
                <a:gd name="T58" fmla="*/ 2147483647 w 551"/>
                <a:gd name="T59" fmla="*/ 2147483647 h 552"/>
                <a:gd name="T60" fmla="*/ 2147483647 w 551"/>
                <a:gd name="T61" fmla="*/ 2147483647 h 552"/>
                <a:gd name="T62" fmla="*/ 2147483647 w 551"/>
                <a:gd name="T63" fmla="*/ 2147483647 h 552"/>
                <a:gd name="T64" fmla="*/ 2147483647 w 551"/>
                <a:gd name="T65" fmla="*/ 2147483647 h 552"/>
                <a:gd name="T66" fmla="*/ 2147483647 w 551"/>
                <a:gd name="T67" fmla="*/ 2147483647 h 552"/>
                <a:gd name="T68" fmla="*/ 2147483647 w 551"/>
                <a:gd name="T69" fmla="*/ 2147483647 h 552"/>
                <a:gd name="T70" fmla="*/ 2147483647 w 551"/>
                <a:gd name="T71" fmla="*/ 2147483647 h 552"/>
                <a:gd name="T72" fmla="*/ 2147483647 w 551"/>
                <a:gd name="T73" fmla="*/ 2147483647 h 552"/>
                <a:gd name="T74" fmla="*/ 2147483647 w 551"/>
                <a:gd name="T75" fmla="*/ 2147483647 h 552"/>
                <a:gd name="T76" fmla="*/ 2147483647 w 551"/>
                <a:gd name="T77" fmla="*/ 2147483647 h 552"/>
                <a:gd name="T78" fmla="*/ 2147483647 w 551"/>
                <a:gd name="T79" fmla="*/ 2147483647 h 552"/>
                <a:gd name="T80" fmla="*/ 2147483647 w 551"/>
                <a:gd name="T81" fmla="*/ 2147483647 h 552"/>
                <a:gd name="T82" fmla="*/ 2147483647 w 551"/>
                <a:gd name="T83" fmla="*/ 2147483647 h 552"/>
                <a:gd name="T84" fmla="*/ 2147483647 w 551"/>
                <a:gd name="T85" fmla="*/ 2147483647 h 552"/>
                <a:gd name="T86" fmla="*/ 2147483647 w 551"/>
                <a:gd name="T87" fmla="*/ 2147483647 h 552"/>
                <a:gd name="T88" fmla="*/ 2147483647 w 551"/>
                <a:gd name="T89" fmla="*/ 2147483647 h 552"/>
                <a:gd name="T90" fmla="*/ 2147483647 w 551"/>
                <a:gd name="T91" fmla="*/ 2147483647 h 552"/>
                <a:gd name="T92" fmla="*/ 2147483647 w 551"/>
                <a:gd name="T93" fmla="*/ 2147483647 h 552"/>
                <a:gd name="T94" fmla="*/ 2147483647 w 551"/>
                <a:gd name="T95" fmla="*/ 2147483647 h 552"/>
                <a:gd name="T96" fmla="*/ 2147483647 w 551"/>
                <a:gd name="T97" fmla="*/ 2147483647 h 552"/>
                <a:gd name="T98" fmla="*/ 2147483647 w 551"/>
                <a:gd name="T99" fmla="*/ 2147483647 h 552"/>
                <a:gd name="T100" fmla="*/ 2147483647 w 551"/>
                <a:gd name="T101" fmla="*/ 2147483647 h 552"/>
                <a:gd name="T102" fmla="*/ 2147483647 w 551"/>
                <a:gd name="T103" fmla="*/ 2147483647 h 552"/>
                <a:gd name="T104" fmla="*/ 2147483647 w 551"/>
                <a:gd name="T105" fmla="*/ 2147483647 h 552"/>
                <a:gd name="T106" fmla="*/ 2147483647 w 551"/>
                <a:gd name="T107" fmla="*/ 2147483647 h 552"/>
                <a:gd name="T108" fmla="*/ 2147483647 w 551"/>
                <a:gd name="T109" fmla="*/ 2147483647 h 552"/>
                <a:gd name="T110" fmla="*/ 2147483647 w 551"/>
                <a:gd name="T111" fmla="*/ 2147483647 h 552"/>
                <a:gd name="T112" fmla="*/ 2147483647 w 551"/>
                <a:gd name="T113" fmla="*/ 2147483647 h 552"/>
                <a:gd name="T114" fmla="*/ 2147483647 w 551"/>
                <a:gd name="T115" fmla="*/ 2147483647 h 552"/>
                <a:gd name="T116" fmla="*/ 2147483647 w 551"/>
                <a:gd name="T117" fmla="*/ 2147483647 h 5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51"/>
                <a:gd name="T178" fmla="*/ 0 h 552"/>
                <a:gd name="T179" fmla="*/ 551 w 551"/>
                <a:gd name="T180" fmla="*/ 552 h 55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51" h="552">
                  <a:moveTo>
                    <a:pt x="466" y="157"/>
                  </a:moveTo>
                  <a:cubicBezTo>
                    <a:pt x="466" y="163"/>
                    <a:pt x="469" y="168"/>
                    <a:pt x="473" y="172"/>
                  </a:cubicBezTo>
                  <a:cubicBezTo>
                    <a:pt x="473" y="172"/>
                    <a:pt x="473" y="172"/>
                    <a:pt x="473" y="172"/>
                  </a:cubicBezTo>
                  <a:cubicBezTo>
                    <a:pt x="545" y="244"/>
                    <a:pt x="545" y="244"/>
                    <a:pt x="545" y="244"/>
                  </a:cubicBezTo>
                  <a:cubicBezTo>
                    <a:pt x="545" y="244"/>
                    <a:pt x="545" y="244"/>
                    <a:pt x="545" y="244"/>
                  </a:cubicBezTo>
                  <a:cubicBezTo>
                    <a:pt x="549" y="248"/>
                    <a:pt x="551" y="253"/>
                    <a:pt x="551" y="259"/>
                  </a:cubicBezTo>
                  <a:cubicBezTo>
                    <a:pt x="551" y="169"/>
                    <a:pt x="551" y="169"/>
                    <a:pt x="551" y="169"/>
                  </a:cubicBezTo>
                  <a:cubicBezTo>
                    <a:pt x="551" y="165"/>
                    <a:pt x="549" y="159"/>
                    <a:pt x="546" y="156"/>
                  </a:cubicBezTo>
                  <a:cubicBezTo>
                    <a:pt x="395" y="5"/>
                    <a:pt x="395" y="5"/>
                    <a:pt x="395" y="5"/>
                  </a:cubicBezTo>
                  <a:cubicBezTo>
                    <a:pt x="392" y="2"/>
                    <a:pt x="386" y="0"/>
                    <a:pt x="382" y="0"/>
                  </a:cubicBezTo>
                  <a:cubicBezTo>
                    <a:pt x="371" y="0"/>
                    <a:pt x="371" y="0"/>
                    <a:pt x="371" y="0"/>
                  </a:cubicBezTo>
                  <a:cubicBezTo>
                    <a:pt x="371" y="0"/>
                    <a:pt x="371" y="0"/>
                    <a:pt x="371" y="0"/>
                  </a:cubicBezTo>
                  <a:cubicBezTo>
                    <a:pt x="371" y="0"/>
                    <a:pt x="371" y="0"/>
                    <a:pt x="371" y="0"/>
                  </a:cubicBezTo>
                  <a:cubicBezTo>
                    <a:pt x="368" y="0"/>
                    <a:pt x="366" y="2"/>
                    <a:pt x="366" y="5"/>
                  </a:cubicBezTo>
                  <a:cubicBezTo>
                    <a:pt x="366" y="77"/>
                    <a:pt x="366" y="77"/>
                    <a:pt x="366" y="77"/>
                  </a:cubicBezTo>
                  <a:cubicBezTo>
                    <a:pt x="366" y="81"/>
                    <a:pt x="362" y="85"/>
                    <a:pt x="358" y="85"/>
                  </a:cubicBezTo>
                  <a:cubicBezTo>
                    <a:pt x="350" y="85"/>
                    <a:pt x="350" y="85"/>
                    <a:pt x="350" y="85"/>
                  </a:cubicBezTo>
                  <a:cubicBezTo>
                    <a:pt x="350" y="16"/>
                    <a:pt x="350" y="16"/>
                    <a:pt x="350" y="16"/>
                  </a:cubicBezTo>
                  <a:cubicBezTo>
                    <a:pt x="350" y="7"/>
                    <a:pt x="343" y="0"/>
                    <a:pt x="334" y="0"/>
                  </a:cubicBezTo>
                  <a:cubicBezTo>
                    <a:pt x="217" y="0"/>
                    <a:pt x="217" y="0"/>
                    <a:pt x="217" y="0"/>
                  </a:cubicBezTo>
                  <a:cubicBezTo>
                    <a:pt x="208" y="0"/>
                    <a:pt x="201" y="7"/>
                    <a:pt x="201" y="16"/>
                  </a:cubicBezTo>
                  <a:cubicBezTo>
                    <a:pt x="201" y="85"/>
                    <a:pt x="201" y="85"/>
                    <a:pt x="201" y="85"/>
                  </a:cubicBezTo>
                  <a:cubicBezTo>
                    <a:pt x="193" y="85"/>
                    <a:pt x="193" y="85"/>
                    <a:pt x="193" y="85"/>
                  </a:cubicBezTo>
                  <a:cubicBezTo>
                    <a:pt x="189" y="85"/>
                    <a:pt x="185" y="81"/>
                    <a:pt x="185" y="77"/>
                  </a:cubicBezTo>
                  <a:cubicBezTo>
                    <a:pt x="185" y="5"/>
                    <a:pt x="185" y="5"/>
                    <a:pt x="185" y="5"/>
                  </a:cubicBezTo>
                  <a:cubicBezTo>
                    <a:pt x="185" y="2"/>
                    <a:pt x="183" y="0"/>
                    <a:pt x="180" y="0"/>
                  </a:cubicBezTo>
                  <a:cubicBezTo>
                    <a:pt x="180" y="0"/>
                    <a:pt x="180" y="0"/>
                    <a:pt x="180" y="0"/>
                  </a:cubicBezTo>
                  <a:cubicBezTo>
                    <a:pt x="169" y="0"/>
                    <a:pt x="169" y="0"/>
                    <a:pt x="169" y="0"/>
                  </a:cubicBezTo>
                  <a:cubicBezTo>
                    <a:pt x="165" y="0"/>
                    <a:pt x="159" y="2"/>
                    <a:pt x="156" y="5"/>
                  </a:cubicBezTo>
                  <a:cubicBezTo>
                    <a:pt x="5" y="156"/>
                    <a:pt x="5" y="156"/>
                    <a:pt x="5" y="156"/>
                  </a:cubicBezTo>
                  <a:cubicBezTo>
                    <a:pt x="2" y="159"/>
                    <a:pt x="0" y="165"/>
                    <a:pt x="0" y="169"/>
                  </a:cubicBezTo>
                  <a:cubicBezTo>
                    <a:pt x="0" y="259"/>
                    <a:pt x="0" y="259"/>
                    <a:pt x="0" y="259"/>
                  </a:cubicBezTo>
                  <a:cubicBezTo>
                    <a:pt x="0" y="253"/>
                    <a:pt x="2" y="248"/>
                    <a:pt x="6" y="244"/>
                  </a:cubicBezTo>
                  <a:cubicBezTo>
                    <a:pt x="6" y="244"/>
                    <a:pt x="6" y="244"/>
                    <a:pt x="6" y="244"/>
                  </a:cubicBezTo>
                  <a:cubicBezTo>
                    <a:pt x="78" y="172"/>
                    <a:pt x="78" y="172"/>
                    <a:pt x="78" y="172"/>
                  </a:cubicBezTo>
                  <a:cubicBezTo>
                    <a:pt x="78" y="172"/>
                    <a:pt x="78" y="172"/>
                    <a:pt x="78" y="172"/>
                  </a:cubicBezTo>
                  <a:cubicBezTo>
                    <a:pt x="82" y="168"/>
                    <a:pt x="85" y="163"/>
                    <a:pt x="85" y="157"/>
                  </a:cubicBezTo>
                  <a:cubicBezTo>
                    <a:pt x="85" y="165"/>
                    <a:pt x="85" y="165"/>
                    <a:pt x="85" y="165"/>
                  </a:cubicBezTo>
                  <a:cubicBezTo>
                    <a:pt x="85" y="172"/>
                    <a:pt x="85" y="172"/>
                    <a:pt x="85" y="172"/>
                  </a:cubicBezTo>
                  <a:cubicBezTo>
                    <a:pt x="85" y="178"/>
                    <a:pt x="82" y="183"/>
                    <a:pt x="78" y="187"/>
                  </a:cubicBezTo>
                  <a:cubicBezTo>
                    <a:pt x="78" y="187"/>
                    <a:pt x="78" y="187"/>
                    <a:pt x="78" y="187"/>
                  </a:cubicBezTo>
                  <a:cubicBezTo>
                    <a:pt x="6" y="259"/>
                    <a:pt x="6" y="259"/>
                    <a:pt x="6" y="259"/>
                  </a:cubicBezTo>
                  <a:cubicBezTo>
                    <a:pt x="6" y="259"/>
                    <a:pt x="6" y="259"/>
                    <a:pt x="6" y="259"/>
                  </a:cubicBezTo>
                  <a:cubicBezTo>
                    <a:pt x="2" y="263"/>
                    <a:pt x="0" y="268"/>
                    <a:pt x="0" y="274"/>
                  </a:cubicBezTo>
                  <a:cubicBezTo>
                    <a:pt x="0" y="355"/>
                    <a:pt x="0" y="355"/>
                    <a:pt x="0" y="355"/>
                  </a:cubicBezTo>
                  <a:cubicBezTo>
                    <a:pt x="0" y="350"/>
                    <a:pt x="2" y="344"/>
                    <a:pt x="6" y="340"/>
                  </a:cubicBezTo>
                  <a:cubicBezTo>
                    <a:pt x="6" y="340"/>
                    <a:pt x="6" y="340"/>
                    <a:pt x="6" y="340"/>
                  </a:cubicBezTo>
                  <a:cubicBezTo>
                    <a:pt x="78" y="269"/>
                    <a:pt x="78" y="269"/>
                    <a:pt x="78" y="269"/>
                  </a:cubicBezTo>
                  <a:cubicBezTo>
                    <a:pt x="78" y="268"/>
                    <a:pt x="78" y="268"/>
                    <a:pt x="78" y="268"/>
                  </a:cubicBezTo>
                  <a:cubicBezTo>
                    <a:pt x="82" y="265"/>
                    <a:pt x="85" y="259"/>
                    <a:pt x="85" y="253"/>
                  </a:cubicBezTo>
                  <a:cubicBezTo>
                    <a:pt x="85" y="262"/>
                    <a:pt x="85" y="262"/>
                    <a:pt x="85" y="262"/>
                  </a:cubicBezTo>
                  <a:cubicBezTo>
                    <a:pt x="85" y="268"/>
                    <a:pt x="85" y="268"/>
                    <a:pt x="85" y="268"/>
                  </a:cubicBezTo>
                  <a:cubicBezTo>
                    <a:pt x="85" y="274"/>
                    <a:pt x="82" y="279"/>
                    <a:pt x="78" y="283"/>
                  </a:cubicBezTo>
                  <a:cubicBezTo>
                    <a:pt x="78" y="283"/>
                    <a:pt x="78" y="283"/>
                    <a:pt x="78" y="283"/>
                  </a:cubicBezTo>
                  <a:cubicBezTo>
                    <a:pt x="6" y="355"/>
                    <a:pt x="6" y="355"/>
                    <a:pt x="6" y="355"/>
                  </a:cubicBezTo>
                  <a:cubicBezTo>
                    <a:pt x="6" y="355"/>
                    <a:pt x="6" y="355"/>
                    <a:pt x="6" y="355"/>
                  </a:cubicBezTo>
                  <a:cubicBezTo>
                    <a:pt x="2" y="359"/>
                    <a:pt x="0" y="364"/>
                    <a:pt x="0" y="370"/>
                  </a:cubicBezTo>
                  <a:cubicBezTo>
                    <a:pt x="0" y="382"/>
                    <a:pt x="0" y="382"/>
                    <a:pt x="0" y="382"/>
                  </a:cubicBezTo>
                  <a:cubicBezTo>
                    <a:pt x="0" y="387"/>
                    <a:pt x="2" y="392"/>
                    <a:pt x="5" y="395"/>
                  </a:cubicBezTo>
                  <a:cubicBezTo>
                    <a:pt x="26" y="417"/>
                    <a:pt x="26" y="417"/>
                    <a:pt x="26" y="417"/>
                  </a:cubicBezTo>
                  <a:cubicBezTo>
                    <a:pt x="78" y="365"/>
                    <a:pt x="78" y="365"/>
                    <a:pt x="78" y="365"/>
                  </a:cubicBezTo>
                  <a:cubicBezTo>
                    <a:pt x="78" y="365"/>
                    <a:pt x="78" y="365"/>
                    <a:pt x="78" y="365"/>
                  </a:cubicBezTo>
                  <a:cubicBezTo>
                    <a:pt x="82" y="361"/>
                    <a:pt x="85" y="355"/>
                    <a:pt x="85" y="349"/>
                  </a:cubicBezTo>
                  <a:cubicBezTo>
                    <a:pt x="85" y="358"/>
                    <a:pt x="85" y="358"/>
                    <a:pt x="85" y="358"/>
                  </a:cubicBezTo>
                  <a:cubicBezTo>
                    <a:pt x="85" y="364"/>
                    <a:pt x="85" y="364"/>
                    <a:pt x="85" y="364"/>
                  </a:cubicBezTo>
                  <a:cubicBezTo>
                    <a:pt x="85" y="370"/>
                    <a:pt x="82" y="375"/>
                    <a:pt x="78" y="379"/>
                  </a:cubicBezTo>
                  <a:cubicBezTo>
                    <a:pt x="78" y="379"/>
                    <a:pt x="78" y="379"/>
                    <a:pt x="78" y="379"/>
                  </a:cubicBezTo>
                  <a:cubicBezTo>
                    <a:pt x="34" y="424"/>
                    <a:pt x="34" y="424"/>
                    <a:pt x="34" y="424"/>
                  </a:cubicBezTo>
                  <a:cubicBezTo>
                    <a:pt x="155" y="545"/>
                    <a:pt x="155" y="545"/>
                    <a:pt x="155" y="545"/>
                  </a:cubicBezTo>
                  <a:cubicBezTo>
                    <a:pt x="187" y="486"/>
                    <a:pt x="187" y="486"/>
                    <a:pt x="187" y="486"/>
                  </a:cubicBezTo>
                  <a:cubicBezTo>
                    <a:pt x="190" y="481"/>
                    <a:pt x="196" y="477"/>
                    <a:pt x="202" y="477"/>
                  </a:cubicBezTo>
                  <a:cubicBezTo>
                    <a:pt x="207" y="477"/>
                    <a:pt x="207" y="477"/>
                    <a:pt x="207" y="477"/>
                  </a:cubicBezTo>
                  <a:cubicBezTo>
                    <a:pt x="215" y="477"/>
                    <a:pt x="215" y="477"/>
                    <a:pt x="215" y="477"/>
                  </a:cubicBezTo>
                  <a:cubicBezTo>
                    <a:pt x="208" y="477"/>
                    <a:pt x="203" y="481"/>
                    <a:pt x="200" y="486"/>
                  </a:cubicBezTo>
                  <a:cubicBezTo>
                    <a:pt x="200" y="486"/>
                    <a:pt x="200" y="486"/>
                    <a:pt x="200" y="486"/>
                  </a:cubicBezTo>
                  <a:cubicBezTo>
                    <a:pt x="164" y="551"/>
                    <a:pt x="164" y="551"/>
                    <a:pt x="164" y="551"/>
                  </a:cubicBezTo>
                  <a:cubicBezTo>
                    <a:pt x="166" y="551"/>
                    <a:pt x="167" y="552"/>
                    <a:pt x="169" y="552"/>
                  </a:cubicBezTo>
                  <a:cubicBezTo>
                    <a:pt x="231" y="552"/>
                    <a:pt x="231" y="552"/>
                    <a:pt x="231" y="552"/>
                  </a:cubicBezTo>
                  <a:cubicBezTo>
                    <a:pt x="243" y="486"/>
                    <a:pt x="243" y="486"/>
                    <a:pt x="243" y="486"/>
                  </a:cubicBezTo>
                  <a:cubicBezTo>
                    <a:pt x="244" y="481"/>
                    <a:pt x="248" y="477"/>
                    <a:pt x="253" y="477"/>
                  </a:cubicBezTo>
                  <a:cubicBezTo>
                    <a:pt x="254" y="477"/>
                    <a:pt x="254" y="477"/>
                    <a:pt x="254" y="477"/>
                  </a:cubicBezTo>
                  <a:cubicBezTo>
                    <a:pt x="255" y="477"/>
                    <a:pt x="255" y="477"/>
                    <a:pt x="255" y="477"/>
                  </a:cubicBezTo>
                  <a:cubicBezTo>
                    <a:pt x="264" y="477"/>
                    <a:pt x="264" y="477"/>
                    <a:pt x="264" y="477"/>
                  </a:cubicBezTo>
                  <a:cubicBezTo>
                    <a:pt x="259" y="477"/>
                    <a:pt x="255" y="481"/>
                    <a:pt x="254" y="486"/>
                  </a:cubicBezTo>
                  <a:cubicBezTo>
                    <a:pt x="242" y="552"/>
                    <a:pt x="242" y="552"/>
                    <a:pt x="242" y="552"/>
                  </a:cubicBezTo>
                  <a:cubicBezTo>
                    <a:pt x="309" y="552"/>
                    <a:pt x="309" y="552"/>
                    <a:pt x="309" y="552"/>
                  </a:cubicBezTo>
                  <a:cubicBezTo>
                    <a:pt x="297" y="486"/>
                    <a:pt x="297" y="486"/>
                    <a:pt x="297" y="486"/>
                  </a:cubicBezTo>
                  <a:cubicBezTo>
                    <a:pt x="296" y="481"/>
                    <a:pt x="292" y="477"/>
                    <a:pt x="287" y="477"/>
                  </a:cubicBezTo>
                  <a:cubicBezTo>
                    <a:pt x="296" y="477"/>
                    <a:pt x="296" y="477"/>
                    <a:pt x="296" y="477"/>
                  </a:cubicBezTo>
                  <a:cubicBezTo>
                    <a:pt x="297" y="477"/>
                    <a:pt x="297" y="477"/>
                    <a:pt x="297" y="477"/>
                  </a:cubicBezTo>
                  <a:cubicBezTo>
                    <a:pt x="298" y="477"/>
                    <a:pt x="298" y="477"/>
                    <a:pt x="298" y="477"/>
                  </a:cubicBezTo>
                  <a:cubicBezTo>
                    <a:pt x="303" y="477"/>
                    <a:pt x="307" y="481"/>
                    <a:pt x="308" y="486"/>
                  </a:cubicBezTo>
                  <a:cubicBezTo>
                    <a:pt x="320" y="552"/>
                    <a:pt x="320" y="552"/>
                    <a:pt x="320" y="552"/>
                  </a:cubicBezTo>
                  <a:cubicBezTo>
                    <a:pt x="382" y="552"/>
                    <a:pt x="382" y="552"/>
                    <a:pt x="382" y="552"/>
                  </a:cubicBezTo>
                  <a:cubicBezTo>
                    <a:pt x="384" y="552"/>
                    <a:pt x="385" y="551"/>
                    <a:pt x="387" y="551"/>
                  </a:cubicBezTo>
                  <a:cubicBezTo>
                    <a:pt x="351" y="486"/>
                    <a:pt x="351" y="486"/>
                    <a:pt x="351" y="486"/>
                  </a:cubicBezTo>
                  <a:cubicBezTo>
                    <a:pt x="351" y="486"/>
                    <a:pt x="351" y="486"/>
                    <a:pt x="351" y="486"/>
                  </a:cubicBezTo>
                  <a:cubicBezTo>
                    <a:pt x="348" y="481"/>
                    <a:pt x="343" y="477"/>
                    <a:pt x="336" y="477"/>
                  </a:cubicBezTo>
                  <a:cubicBezTo>
                    <a:pt x="344" y="477"/>
                    <a:pt x="344" y="477"/>
                    <a:pt x="344" y="477"/>
                  </a:cubicBezTo>
                  <a:cubicBezTo>
                    <a:pt x="349" y="477"/>
                    <a:pt x="349" y="477"/>
                    <a:pt x="349" y="477"/>
                  </a:cubicBezTo>
                  <a:cubicBezTo>
                    <a:pt x="355" y="477"/>
                    <a:pt x="361" y="481"/>
                    <a:pt x="364" y="486"/>
                  </a:cubicBezTo>
                  <a:cubicBezTo>
                    <a:pt x="396" y="545"/>
                    <a:pt x="396" y="545"/>
                    <a:pt x="396" y="545"/>
                  </a:cubicBezTo>
                  <a:cubicBezTo>
                    <a:pt x="517" y="424"/>
                    <a:pt x="517" y="424"/>
                    <a:pt x="517" y="424"/>
                  </a:cubicBezTo>
                  <a:cubicBezTo>
                    <a:pt x="473" y="379"/>
                    <a:pt x="473" y="379"/>
                    <a:pt x="473" y="379"/>
                  </a:cubicBezTo>
                  <a:cubicBezTo>
                    <a:pt x="473" y="379"/>
                    <a:pt x="473" y="379"/>
                    <a:pt x="473" y="379"/>
                  </a:cubicBezTo>
                  <a:cubicBezTo>
                    <a:pt x="469" y="375"/>
                    <a:pt x="466" y="370"/>
                    <a:pt x="466" y="364"/>
                  </a:cubicBezTo>
                  <a:cubicBezTo>
                    <a:pt x="466" y="358"/>
                    <a:pt x="466" y="358"/>
                    <a:pt x="466" y="358"/>
                  </a:cubicBezTo>
                  <a:cubicBezTo>
                    <a:pt x="466" y="349"/>
                    <a:pt x="466" y="349"/>
                    <a:pt x="466" y="349"/>
                  </a:cubicBezTo>
                  <a:cubicBezTo>
                    <a:pt x="466" y="355"/>
                    <a:pt x="469" y="361"/>
                    <a:pt x="473" y="365"/>
                  </a:cubicBezTo>
                  <a:cubicBezTo>
                    <a:pt x="473" y="365"/>
                    <a:pt x="473" y="365"/>
                    <a:pt x="473" y="365"/>
                  </a:cubicBezTo>
                  <a:cubicBezTo>
                    <a:pt x="525" y="417"/>
                    <a:pt x="525" y="417"/>
                    <a:pt x="525" y="417"/>
                  </a:cubicBezTo>
                  <a:cubicBezTo>
                    <a:pt x="546" y="395"/>
                    <a:pt x="546" y="395"/>
                    <a:pt x="546" y="395"/>
                  </a:cubicBezTo>
                  <a:cubicBezTo>
                    <a:pt x="549" y="392"/>
                    <a:pt x="551" y="387"/>
                    <a:pt x="551" y="382"/>
                  </a:cubicBezTo>
                  <a:cubicBezTo>
                    <a:pt x="551" y="370"/>
                    <a:pt x="551" y="370"/>
                    <a:pt x="551" y="370"/>
                  </a:cubicBezTo>
                  <a:cubicBezTo>
                    <a:pt x="551" y="364"/>
                    <a:pt x="549" y="359"/>
                    <a:pt x="545" y="355"/>
                  </a:cubicBezTo>
                  <a:cubicBezTo>
                    <a:pt x="545" y="355"/>
                    <a:pt x="545" y="355"/>
                    <a:pt x="545" y="355"/>
                  </a:cubicBezTo>
                  <a:cubicBezTo>
                    <a:pt x="473" y="283"/>
                    <a:pt x="473" y="283"/>
                    <a:pt x="473" y="283"/>
                  </a:cubicBezTo>
                  <a:cubicBezTo>
                    <a:pt x="473" y="283"/>
                    <a:pt x="473" y="283"/>
                    <a:pt x="473" y="283"/>
                  </a:cubicBezTo>
                  <a:cubicBezTo>
                    <a:pt x="469" y="279"/>
                    <a:pt x="466" y="274"/>
                    <a:pt x="466" y="268"/>
                  </a:cubicBezTo>
                  <a:cubicBezTo>
                    <a:pt x="466" y="262"/>
                    <a:pt x="466" y="262"/>
                    <a:pt x="466" y="262"/>
                  </a:cubicBezTo>
                  <a:cubicBezTo>
                    <a:pt x="466" y="253"/>
                    <a:pt x="466" y="253"/>
                    <a:pt x="466" y="253"/>
                  </a:cubicBezTo>
                  <a:cubicBezTo>
                    <a:pt x="466" y="259"/>
                    <a:pt x="469" y="265"/>
                    <a:pt x="473" y="268"/>
                  </a:cubicBezTo>
                  <a:cubicBezTo>
                    <a:pt x="473" y="269"/>
                    <a:pt x="473" y="269"/>
                    <a:pt x="473" y="269"/>
                  </a:cubicBezTo>
                  <a:cubicBezTo>
                    <a:pt x="545" y="340"/>
                    <a:pt x="545" y="340"/>
                    <a:pt x="545" y="340"/>
                  </a:cubicBezTo>
                  <a:cubicBezTo>
                    <a:pt x="545" y="340"/>
                    <a:pt x="545" y="340"/>
                    <a:pt x="545" y="340"/>
                  </a:cubicBezTo>
                  <a:cubicBezTo>
                    <a:pt x="549" y="344"/>
                    <a:pt x="551" y="350"/>
                    <a:pt x="551" y="355"/>
                  </a:cubicBezTo>
                  <a:cubicBezTo>
                    <a:pt x="551" y="274"/>
                    <a:pt x="551" y="274"/>
                    <a:pt x="551" y="274"/>
                  </a:cubicBezTo>
                  <a:cubicBezTo>
                    <a:pt x="551" y="268"/>
                    <a:pt x="549" y="263"/>
                    <a:pt x="545" y="259"/>
                  </a:cubicBezTo>
                  <a:cubicBezTo>
                    <a:pt x="545" y="259"/>
                    <a:pt x="545" y="259"/>
                    <a:pt x="545" y="259"/>
                  </a:cubicBezTo>
                  <a:cubicBezTo>
                    <a:pt x="473" y="187"/>
                    <a:pt x="473" y="187"/>
                    <a:pt x="473" y="187"/>
                  </a:cubicBezTo>
                  <a:cubicBezTo>
                    <a:pt x="473" y="187"/>
                    <a:pt x="473" y="187"/>
                    <a:pt x="473" y="187"/>
                  </a:cubicBezTo>
                  <a:cubicBezTo>
                    <a:pt x="469" y="183"/>
                    <a:pt x="466" y="178"/>
                    <a:pt x="466" y="172"/>
                  </a:cubicBezTo>
                  <a:cubicBezTo>
                    <a:pt x="466" y="165"/>
                    <a:pt x="466" y="165"/>
                    <a:pt x="466" y="165"/>
                  </a:cubicBezTo>
                  <a:lnTo>
                    <a:pt x="466" y="157"/>
                  </a:lnTo>
                  <a:close/>
                  <a:moveTo>
                    <a:pt x="334" y="162"/>
                  </a:moveTo>
                  <a:cubicBezTo>
                    <a:pt x="337" y="139"/>
                    <a:pt x="337" y="142"/>
                    <a:pt x="350" y="137"/>
                  </a:cubicBezTo>
                  <a:cubicBezTo>
                    <a:pt x="364" y="134"/>
                    <a:pt x="372" y="132"/>
                    <a:pt x="380" y="132"/>
                  </a:cubicBezTo>
                  <a:cubicBezTo>
                    <a:pt x="388" y="133"/>
                    <a:pt x="405" y="133"/>
                    <a:pt x="420" y="139"/>
                  </a:cubicBezTo>
                  <a:cubicBezTo>
                    <a:pt x="427" y="141"/>
                    <a:pt x="424" y="144"/>
                    <a:pt x="425" y="169"/>
                  </a:cubicBezTo>
                  <a:cubicBezTo>
                    <a:pt x="424" y="179"/>
                    <a:pt x="423" y="177"/>
                    <a:pt x="413" y="178"/>
                  </a:cubicBezTo>
                  <a:cubicBezTo>
                    <a:pt x="405" y="178"/>
                    <a:pt x="401" y="179"/>
                    <a:pt x="390" y="176"/>
                  </a:cubicBezTo>
                  <a:cubicBezTo>
                    <a:pt x="387" y="171"/>
                    <a:pt x="383" y="149"/>
                    <a:pt x="375" y="151"/>
                  </a:cubicBezTo>
                  <a:cubicBezTo>
                    <a:pt x="372" y="154"/>
                    <a:pt x="375" y="154"/>
                    <a:pt x="369" y="165"/>
                  </a:cubicBezTo>
                  <a:cubicBezTo>
                    <a:pt x="368" y="167"/>
                    <a:pt x="366" y="172"/>
                    <a:pt x="364" y="175"/>
                  </a:cubicBezTo>
                  <a:cubicBezTo>
                    <a:pt x="356" y="178"/>
                    <a:pt x="350" y="177"/>
                    <a:pt x="341" y="178"/>
                  </a:cubicBezTo>
                  <a:cubicBezTo>
                    <a:pt x="332" y="177"/>
                    <a:pt x="335" y="173"/>
                    <a:pt x="334" y="162"/>
                  </a:cubicBezTo>
                  <a:close/>
                  <a:moveTo>
                    <a:pt x="319" y="143"/>
                  </a:moveTo>
                  <a:cubicBezTo>
                    <a:pt x="319" y="138"/>
                    <a:pt x="319" y="137"/>
                    <a:pt x="323" y="137"/>
                  </a:cubicBezTo>
                  <a:cubicBezTo>
                    <a:pt x="329" y="137"/>
                    <a:pt x="329" y="139"/>
                    <a:pt x="329" y="142"/>
                  </a:cubicBezTo>
                  <a:cubicBezTo>
                    <a:pt x="329" y="147"/>
                    <a:pt x="329" y="157"/>
                    <a:pt x="329" y="166"/>
                  </a:cubicBezTo>
                  <a:cubicBezTo>
                    <a:pt x="329" y="172"/>
                    <a:pt x="329" y="183"/>
                    <a:pt x="324" y="185"/>
                  </a:cubicBezTo>
                  <a:cubicBezTo>
                    <a:pt x="320" y="185"/>
                    <a:pt x="317" y="186"/>
                    <a:pt x="317" y="180"/>
                  </a:cubicBezTo>
                  <a:cubicBezTo>
                    <a:pt x="317" y="177"/>
                    <a:pt x="318" y="172"/>
                    <a:pt x="319" y="168"/>
                  </a:cubicBezTo>
                  <a:cubicBezTo>
                    <a:pt x="320" y="163"/>
                    <a:pt x="319" y="149"/>
                    <a:pt x="319" y="143"/>
                  </a:cubicBezTo>
                  <a:close/>
                  <a:moveTo>
                    <a:pt x="322" y="199"/>
                  </a:moveTo>
                  <a:cubicBezTo>
                    <a:pt x="327" y="202"/>
                    <a:pt x="327" y="219"/>
                    <a:pt x="327" y="219"/>
                  </a:cubicBezTo>
                  <a:cubicBezTo>
                    <a:pt x="328" y="221"/>
                    <a:pt x="328" y="237"/>
                    <a:pt x="328" y="242"/>
                  </a:cubicBezTo>
                  <a:cubicBezTo>
                    <a:pt x="328" y="247"/>
                    <a:pt x="328" y="251"/>
                    <a:pt x="328" y="253"/>
                  </a:cubicBezTo>
                  <a:cubicBezTo>
                    <a:pt x="326" y="254"/>
                    <a:pt x="324" y="255"/>
                    <a:pt x="321" y="254"/>
                  </a:cubicBezTo>
                  <a:cubicBezTo>
                    <a:pt x="318" y="253"/>
                    <a:pt x="317" y="239"/>
                    <a:pt x="317" y="234"/>
                  </a:cubicBezTo>
                  <a:cubicBezTo>
                    <a:pt x="317" y="230"/>
                    <a:pt x="317" y="220"/>
                    <a:pt x="315" y="209"/>
                  </a:cubicBezTo>
                  <a:cubicBezTo>
                    <a:pt x="314" y="199"/>
                    <a:pt x="315" y="200"/>
                    <a:pt x="322" y="199"/>
                  </a:cubicBezTo>
                  <a:close/>
                  <a:moveTo>
                    <a:pt x="300" y="190"/>
                  </a:moveTo>
                  <a:cubicBezTo>
                    <a:pt x="301" y="182"/>
                    <a:pt x="303" y="157"/>
                    <a:pt x="302" y="150"/>
                  </a:cubicBezTo>
                  <a:cubicBezTo>
                    <a:pt x="303" y="146"/>
                    <a:pt x="302" y="140"/>
                    <a:pt x="303" y="135"/>
                  </a:cubicBezTo>
                  <a:cubicBezTo>
                    <a:pt x="304" y="133"/>
                    <a:pt x="306" y="133"/>
                    <a:pt x="310" y="133"/>
                  </a:cubicBezTo>
                  <a:cubicBezTo>
                    <a:pt x="316" y="131"/>
                    <a:pt x="314" y="152"/>
                    <a:pt x="314" y="152"/>
                  </a:cubicBezTo>
                  <a:cubicBezTo>
                    <a:pt x="314" y="170"/>
                    <a:pt x="309" y="206"/>
                    <a:pt x="309" y="215"/>
                  </a:cubicBezTo>
                  <a:cubicBezTo>
                    <a:pt x="307" y="230"/>
                    <a:pt x="314" y="271"/>
                    <a:pt x="310" y="275"/>
                  </a:cubicBezTo>
                  <a:cubicBezTo>
                    <a:pt x="309" y="276"/>
                    <a:pt x="304" y="276"/>
                    <a:pt x="303" y="274"/>
                  </a:cubicBezTo>
                  <a:cubicBezTo>
                    <a:pt x="299" y="263"/>
                    <a:pt x="299" y="246"/>
                    <a:pt x="298" y="232"/>
                  </a:cubicBezTo>
                  <a:cubicBezTo>
                    <a:pt x="297" y="215"/>
                    <a:pt x="300" y="197"/>
                    <a:pt x="300" y="190"/>
                  </a:cubicBezTo>
                  <a:close/>
                  <a:moveTo>
                    <a:pt x="285" y="166"/>
                  </a:moveTo>
                  <a:cubicBezTo>
                    <a:pt x="287" y="155"/>
                    <a:pt x="286" y="143"/>
                    <a:pt x="287" y="139"/>
                  </a:cubicBezTo>
                  <a:cubicBezTo>
                    <a:pt x="288" y="138"/>
                    <a:pt x="291" y="137"/>
                    <a:pt x="294" y="138"/>
                  </a:cubicBezTo>
                  <a:cubicBezTo>
                    <a:pt x="298" y="141"/>
                    <a:pt x="299" y="177"/>
                    <a:pt x="290" y="184"/>
                  </a:cubicBezTo>
                  <a:cubicBezTo>
                    <a:pt x="288" y="184"/>
                    <a:pt x="284" y="184"/>
                    <a:pt x="283" y="182"/>
                  </a:cubicBezTo>
                  <a:cubicBezTo>
                    <a:pt x="282" y="180"/>
                    <a:pt x="283" y="174"/>
                    <a:pt x="285" y="166"/>
                  </a:cubicBezTo>
                  <a:close/>
                  <a:moveTo>
                    <a:pt x="280" y="214"/>
                  </a:moveTo>
                  <a:cubicBezTo>
                    <a:pt x="280" y="200"/>
                    <a:pt x="281" y="197"/>
                    <a:pt x="284" y="193"/>
                  </a:cubicBezTo>
                  <a:cubicBezTo>
                    <a:pt x="287" y="191"/>
                    <a:pt x="291" y="193"/>
                    <a:pt x="293" y="195"/>
                  </a:cubicBezTo>
                  <a:cubicBezTo>
                    <a:pt x="295" y="200"/>
                    <a:pt x="291" y="225"/>
                    <a:pt x="291" y="237"/>
                  </a:cubicBezTo>
                  <a:cubicBezTo>
                    <a:pt x="290" y="248"/>
                    <a:pt x="294" y="259"/>
                    <a:pt x="289" y="261"/>
                  </a:cubicBezTo>
                  <a:cubicBezTo>
                    <a:pt x="285" y="262"/>
                    <a:pt x="281" y="261"/>
                    <a:pt x="281" y="258"/>
                  </a:cubicBezTo>
                  <a:cubicBezTo>
                    <a:pt x="279" y="244"/>
                    <a:pt x="280" y="214"/>
                    <a:pt x="280" y="214"/>
                  </a:cubicBezTo>
                  <a:close/>
                  <a:moveTo>
                    <a:pt x="267" y="388"/>
                  </a:moveTo>
                  <a:cubicBezTo>
                    <a:pt x="266" y="407"/>
                    <a:pt x="266" y="405"/>
                    <a:pt x="253" y="405"/>
                  </a:cubicBezTo>
                  <a:cubicBezTo>
                    <a:pt x="242" y="405"/>
                    <a:pt x="214" y="405"/>
                    <a:pt x="212" y="406"/>
                  </a:cubicBezTo>
                  <a:cubicBezTo>
                    <a:pt x="212" y="408"/>
                    <a:pt x="211" y="414"/>
                    <a:pt x="211" y="419"/>
                  </a:cubicBezTo>
                  <a:cubicBezTo>
                    <a:pt x="212" y="426"/>
                    <a:pt x="216" y="428"/>
                    <a:pt x="186" y="431"/>
                  </a:cubicBezTo>
                  <a:cubicBezTo>
                    <a:pt x="179" y="432"/>
                    <a:pt x="134" y="430"/>
                    <a:pt x="131" y="425"/>
                  </a:cubicBezTo>
                  <a:cubicBezTo>
                    <a:pt x="128" y="419"/>
                    <a:pt x="122" y="411"/>
                    <a:pt x="127" y="403"/>
                  </a:cubicBezTo>
                  <a:cubicBezTo>
                    <a:pt x="133" y="408"/>
                    <a:pt x="139" y="412"/>
                    <a:pt x="153" y="417"/>
                  </a:cubicBezTo>
                  <a:cubicBezTo>
                    <a:pt x="164" y="419"/>
                    <a:pt x="181" y="420"/>
                    <a:pt x="191" y="418"/>
                  </a:cubicBezTo>
                  <a:cubicBezTo>
                    <a:pt x="197" y="415"/>
                    <a:pt x="197" y="413"/>
                    <a:pt x="196" y="406"/>
                  </a:cubicBezTo>
                  <a:cubicBezTo>
                    <a:pt x="175" y="405"/>
                    <a:pt x="164" y="404"/>
                    <a:pt x="157" y="404"/>
                  </a:cubicBezTo>
                  <a:cubicBezTo>
                    <a:pt x="146" y="403"/>
                    <a:pt x="146" y="403"/>
                    <a:pt x="146" y="397"/>
                  </a:cubicBezTo>
                  <a:cubicBezTo>
                    <a:pt x="147" y="392"/>
                    <a:pt x="148" y="391"/>
                    <a:pt x="155" y="392"/>
                  </a:cubicBezTo>
                  <a:cubicBezTo>
                    <a:pt x="160" y="392"/>
                    <a:pt x="168" y="393"/>
                    <a:pt x="180" y="393"/>
                  </a:cubicBezTo>
                  <a:cubicBezTo>
                    <a:pt x="189" y="393"/>
                    <a:pt x="196" y="393"/>
                    <a:pt x="196" y="393"/>
                  </a:cubicBezTo>
                  <a:cubicBezTo>
                    <a:pt x="196" y="384"/>
                    <a:pt x="196" y="384"/>
                    <a:pt x="196" y="384"/>
                  </a:cubicBezTo>
                  <a:cubicBezTo>
                    <a:pt x="196" y="384"/>
                    <a:pt x="180" y="384"/>
                    <a:pt x="174" y="384"/>
                  </a:cubicBezTo>
                  <a:cubicBezTo>
                    <a:pt x="155" y="383"/>
                    <a:pt x="158" y="381"/>
                    <a:pt x="157" y="372"/>
                  </a:cubicBezTo>
                  <a:cubicBezTo>
                    <a:pt x="159" y="356"/>
                    <a:pt x="159" y="358"/>
                    <a:pt x="173" y="357"/>
                  </a:cubicBezTo>
                  <a:cubicBezTo>
                    <a:pt x="185" y="357"/>
                    <a:pt x="219" y="357"/>
                    <a:pt x="228" y="357"/>
                  </a:cubicBezTo>
                  <a:cubicBezTo>
                    <a:pt x="242" y="358"/>
                    <a:pt x="240" y="359"/>
                    <a:pt x="240" y="371"/>
                  </a:cubicBezTo>
                  <a:cubicBezTo>
                    <a:pt x="238" y="378"/>
                    <a:pt x="241" y="381"/>
                    <a:pt x="227" y="383"/>
                  </a:cubicBezTo>
                  <a:cubicBezTo>
                    <a:pt x="225" y="383"/>
                    <a:pt x="212" y="384"/>
                    <a:pt x="212" y="384"/>
                  </a:cubicBezTo>
                  <a:cubicBezTo>
                    <a:pt x="212" y="393"/>
                    <a:pt x="212" y="393"/>
                    <a:pt x="212" y="393"/>
                  </a:cubicBezTo>
                  <a:cubicBezTo>
                    <a:pt x="242" y="393"/>
                    <a:pt x="242" y="393"/>
                    <a:pt x="242" y="393"/>
                  </a:cubicBezTo>
                  <a:cubicBezTo>
                    <a:pt x="242" y="393"/>
                    <a:pt x="253" y="393"/>
                    <a:pt x="253" y="384"/>
                  </a:cubicBezTo>
                  <a:cubicBezTo>
                    <a:pt x="253" y="375"/>
                    <a:pt x="255" y="361"/>
                    <a:pt x="255" y="361"/>
                  </a:cubicBezTo>
                  <a:cubicBezTo>
                    <a:pt x="255" y="361"/>
                    <a:pt x="255" y="351"/>
                    <a:pt x="245" y="351"/>
                  </a:cubicBezTo>
                  <a:cubicBezTo>
                    <a:pt x="236" y="351"/>
                    <a:pt x="184" y="350"/>
                    <a:pt x="163" y="351"/>
                  </a:cubicBezTo>
                  <a:cubicBezTo>
                    <a:pt x="147" y="351"/>
                    <a:pt x="146" y="354"/>
                    <a:pt x="145" y="359"/>
                  </a:cubicBezTo>
                  <a:cubicBezTo>
                    <a:pt x="144" y="366"/>
                    <a:pt x="142" y="392"/>
                    <a:pt x="138" y="390"/>
                  </a:cubicBezTo>
                  <a:cubicBezTo>
                    <a:pt x="125" y="387"/>
                    <a:pt x="128" y="386"/>
                    <a:pt x="128" y="379"/>
                  </a:cubicBezTo>
                  <a:cubicBezTo>
                    <a:pt x="129" y="369"/>
                    <a:pt x="130" y="359"/>
                    <a:pt x="132" y="350"/>
                  </a:cubicBezTo>
                  <a:cubicBezTo>
                    <a:pt x="135" y="343"/>
                    <a:pt x="136" y="339"/>
                    <a:pt x="176" y="339"/>
                  </a:cubicBezTo>
                  <a:cubicBezTo>
                    <a:pt x="195" y="339"/>
                    <a:pt x="249" y="339"/>
                    <a:pt x="249" y="339"/>
                  </a:cubicBezTo>
                  <a:cubicBezTo>
                    <a:pt x="261" y="340"/>
                    <a:pt x="265" y="340"/>
                    <a:pt x="267" y="352"/>
                  </a:cubicBezTo>
                  <a:cubicBezTo>
                    <a:pt x="269" y="369"/>
                    <a:pt x="268" y="375"/>
                    <a:pt x="267" y="388"/>
                  </a:cubicBezTo>
                  <a:close/>
                  <a:moveTo>
                    <a:pt x="146" y="306"/>
                  </a:moveTo>
                  <a:cubicBezTo>
                    <a:pt x="146" y="309"/>
                    <a:pt x="151" y="309"/>
                    <a:pt x="161" y="308"/>
                  </a:cubicBezTo>
                  <a:cubicBezTo>
                    <a:pt x="169" y="308"/>
                    <a:pt x="168" y="307"/>
                    <a:pt x="169" y="313"/>
                  </a:cubicBezTo>
                  <a:cubicBezTo>
                    <a:pt x="169" y="316"/>
                    <a:pt x="169" y="317"/>
                    <a:pt x="163" y="317"/>
                  </a:cubicBezTo>
                  <a:cubicBezTo>
                    <a:pt x="144" y="318"/>
                    <a:pt x="146" y="317"/>
                    <a:pt x="146" y="322"/>
                  </a:cubicBezTo>
                  <a:cubicBezTo>
                    <a:pt x="146" y="326"/>
                    <a:pt x="149" y="325"/>
                    <a:pt x="161" y="324"/>
                  </a:cubicBezTo>
                  <a:cubicBezTo>
                    <a:pt x="168" y="324"/>
                    <a:pt x="169" y="323"/>
                    <a:pt x="169" y="328"/>
                  </a:cubicBezTo>
                  <a:cubicBezTo>
                    <a:pt x="170" y="331"/>
                    <a:pt x="169" y="333"/>
                    <a:pt x="169" y="333"/>
                  </a:cubicBezTo>
                  <a:cubicBezTo>
                    <a:pt x="164" y="333"/>
                    <a:pt x="143" y="335"/>
                    <a:pt x="137" y="335"/>
                  </a:cubicBezTo>
                  <a:cubicBezTo>
                    <a:pt x="132" y="334"/>
                    <a:pt x="132" y="334"/>
                    <a:pt x="132" y="323"/>
                  </a:cubicBezTo>
                  <a:cubicBezTo>
                    <a:pt x="133" y="313"/>
                    <a:pt x="133" y="304"/>
                    <a:pt x="136" y="295"/>
                  </a:cubicBezTo>
                  <a:cubicBezTo>
                    <a:pt x="138" y="290"/>
                    <a:pt x="138" y="291"/>
                    <a:pt x="160" y="290"/>
                  </a:cubicBezTo>
                  <a:cubicBezTo>
                    <a:pt x="171" y="290"/>
                    <a:pt x="170" y="289"/>
                    <a:pt x="171" y="297"/>
                  </a:cubicBezTo>
                  <a:cubicBezTo>
                    <a:pt x="171" y="300"/>
                    <a:pt x="171" y="300"/>
                    <a:pt x="153" y="301"/>
                  </a:cubicBezTo>
                  <a:cubicBezTo>
                    <a:pt x="145" y="301"/>
                    <a:pt x="146" y="300"/>
                    <a:pt x="146" y="306"/>
                  </a:cubicBezTo>
                  <a:close/>
                  <a:moveTo>
                    <a:pt x="178" y="296"/>
                  </a:moveTo>
                  <a:cubicBezTo>
                    <a:pt x="177" y="295"/>
                    <a:pt x="181" y="290"/>
                    <a:pt x="183" y="289"/>
                  </a:cubicBezTo>
                  <a:cubicBezTo>
                    <a:pt x="186" y="290"/>
                    <a:pt x="193" y="294"/>
                    <a:pt x="195" y="295"/>
                  </a:cubicBezTo>
                  <a:cubicBezTo>
                    <a:pt x="196" y="295"/>
                    <a:pt x="198" y="296"/>
                    <a:pt x="201" y="298"/>
                  </a:cubicBezTo>
                  <a:cubicBezTo>
                    <a:pt x="202" y="297"/>
                    <a:pt x="203" y="296"/>
                    <a:pt x="204" y="296"/>
                  </a:cubicBezTo>
                  <a:cubicBezTo>
                    <a:pt x="206" y="295"/>
                    <a:pt x="217" y="289"/>
                    <a:pt x="220" y="289"/>
                  </a:cubicBezTo>
                  <a:cubicBezTo>
                    <a:pt x="221" y="289"/>
                    <a:pt x="225" y="296"/>
                    <a:pt x="222" y="297"/>
                  </a:cubicBezTo>
                  <a:cubicBezTo>
                    <a:pt x="219" y="300"/>
                    <a:pt x="215" y="303"/>
                    <a:pt x="212" y="304"/>
                  </a:cubicBezTo>
                  <a:cubicBezTo>
                    <a:pt x="215" y="306"/>
                    <a:pt x="218" y="307"/>
                    <a:pt x="218" y="307"/>
                  </a:cubicBezTo>
                  <a:cubicBezTo>
                    <a:pt x="223" y="309"/>
                    <a:pt x="224" y="310"/>
                    <a:pt x="223" y="315"/>
                  </a:cubicBezTo>
                  <a:cubicBezTo>
                    <a:pt x="223" y="316"/>
                    <a:pt x="221" y="318"/>
                    <a:pt x="220" y="318"/>
                  </a:cubicBezTo>
                  <a:cubicBezTo>
                    <a:pt x="218" y="319"/>
                    <a:pt x="215" y="321"/>
                    <a:pt x="213" y="322"/>
                  </a:cubicBezTo>
                  <a:cubicBezTo>
                    <a:pt x="215" y="323"/>
                    <a:pt x="217" y="324"/>
                    <a:pt x="219" y="325"/>
                  </a:cubicBezTo>
                  <a:cubicBezTo>
                    <a:pt x="227" y="329"/>
                    <a:pt x="227" y="328"/>
                    <a:pt x="224" y="333"/>
                  </a:cubicBezTo>
                  <a:cubicBezTo>
                    <a:pt x="221" y="337"/>
                    <a:pt x="216" y="335"/>
                    <a:pt x="214" y="334"/>
                  </a:cubicBezTo>
                  <a:cubicBezTo>
                    <a:pt x="213" y="333"/>
                    <a:pt x="207" y="331"/>
                    <a:pt x="201" y="327"/>
                  </a:cubicBezTo>
                  <a:cubicBezTo>
                    <a:pt x="197" y="330"/>
                    <a:pt x="192" y="332"/>
                    <a:pt x="188" y="334"/>
                  </a:cubicBezTo>
                  <a:cubicBezTo>
                    <a:pt x="182" y="337"/>
                    <a:pt x="181" y="337"/>
                    <a:pt x="179" y="334"/>
                  </a:cubicBezTo>
                  <a:cubicBezTo>
                    <a:pt x="175" y="329"/>
                    <a:pt x="178" y="329"/>
                    <a:pt x="184" y="325"/>
                  </a:cubicBezTo>
                  <a:cubicBezTo>
                    <a:pt x="184" y="325"/>
                    <a:pt x="187" y="324"/>
                    <a:pt x="189" y="322"/>
                  </a:cubicBezTo>
                  <a:cubicBezTo>
                    <a:pt x="187" y="321"/>
                    <a:pt x="184" y="320"/>
                    <a:pt x="180" y="318"/>
                  </a:cubicBezTo>
                  <a:cubicBezTo>
                    <a:pt x="180" y="317"/>
                    <a:pt x="177" y="316"/>
                    <a:pt x="177" y="314"/>
                  </a:cubicBezTo>
                  <a:cubicBezTo>
                    <a:pt x="177" y="312"/>
                    <a:pt x="176" y="310"/>
                    <a:pt x="183" y="306"/>
                  </a:cubicBezTo>
                  <a:cubicBezTo>
                    <a:pt x="185" y="305"/>
                    <a:pt x="187" y="304"/>
                    <a:pt x="189" y="303"/>
                  </a:cubicBezTo>
                  <a:cubicBezTo>
                    <a:pt x="184" y="301"/>
                    <a:pt x="180" y="299"/>
                    <a:pt x="178" y="296"/>
                  </a:cubicBezTo>
                  <a:close/>
                  <a:moveTo>
                    <a:pt x="264" y="333"/>
                  </a:moveTo>
                  <a:cubicBezTo>
                    <a:pt x="260" y="334"/>
                    <a:pt x="234" y="335"/>
                    <a:pt x="234" y="335"/>
                  </a:cubicBezTo>
                  <a:cubicBezTo>
                    <a:pt x="231" y="334"/>
                    <a:pt x="231" y="335"/>
                    <a:pt x="231" y="331"/>
                  </a:cubicBezTo>
                  <a:cubicBezTo>
                    <a:pt x="231" y="326"/>
                    <a:pt x="231" y="326"/>
                    <a:pt x="240" y="326"/>
                  </a:cubicBezTo>
                  <a:cubicBezTo>
                    <a:pt x="248" y="326"/>
                    <a:pt x="255" y="327"/>
                    <a:pt x="255" y="322"/>
                  </a:cubicBezTo>
                  <a:cubicBezTo>
                    <a:pt x="255" y="318"/>
                    <a:pt x="254" y="317"/>
                    <a:pt x="240" y="318"/>
                  </a:cubicBezTo>
                  <a:cubicBezTo>
                    <a:pt x="232" y="318"/>
                    <a:pt x="233" y="318"/>
                    <a:pt x="232" y="316"/>
                  </a:cubicBezTo>
                  <a:cubicBezTo>
                    <a:pt x="231" y="311"/>
                    <a:pt x="230" y="309"/>
                    <a:pt x="237" y="308"/>
                  </a:cubicBezTo>
                  <a:cubicBezTo>
                    <a:pt x="247" y="307"/>
                    <a:pt x="255" y="308"/>
                    <a:pt x="255" y="306"/>
                  </a:cubicBezTo>
                  <a:cubicBezTo>
                    <a:pt x="256" y="302"/>
                    <a:pt x="255" y="300"/>
                    <a:pt x="248" y="301"/>
                  </a:cubicBezTo>
                  <a:cubicBezTo>
                    <a:pt x="232" y="302"/>
                    <a:pt x="231" y="303"/>
                    <a:pt x="231" y="298"/>
                  </a:cubicBezTo>
                  <a:cubicBezTo>
                    <a:pt x="231" y="293"/>
                    <a:pt x="229" y="292"/>
                    <a:pt x="241" y="291"/>
                  </a:cubicBezTo>
                  <a:cubicBezTo>
                    <a:pt x="254" y="291"/>
                    <a:pt x="264" y="289"/>
                    <a:pt x="265" y="295"/>
                  </a:cubicBezTo>
                  <a:cubicBezTo>
                    <a:pt x="267" y="302"/>
                    <a:pt x="268" y="311"/>
                    <a:pt x="268" y="324"/>
                  </a:cubicBezTo>
                  <a:cubicBezTo>
                    <a:pt x="268" y="333"/>
                    <a:pt x="268" y="333"/>
                    <a:pt x="264" y="333"/>
                  </a:cubicBezTo>
                  <a:close/>
                  <a:moveTo>
                    <a:pt x="262" y="279"/>
                  </a:moveTo>
                  <a:cubicBezTo>
                    <a:pt x="258" y="281"/>
                    <a:pt x="241" y="259"/>
                    <a:pt x="230" y="244"/>
                  </a:cubicBezTo>
                  <a:cubicBezTo>
                    <a:pt x="226" y="239"/>
                    <a:pt x="212" y="227"/>
                    <a:pt x="199" y="226"/>
                  </a:cubicBezTo>
                  <a:cubicBezTo>
                    <a:pt x="179" y="225"/>
                    <a:pt x="153" y="259"/>
                    <a:pt x="146" y="271"/>
                  </a:cubicBezTo>
                  <a:cubicBezTo>
                    <a:pt x="142" y="276"/>
                    <a:pt x="139" y="282"/>
                    <a:pt x="133" y="279"/>
                  </a:cubicBezTo>
                  <a:cubicBezTo>
                    <a:pt x="128" y="276"/>
                    <a:pt x="128" y="276"/>
                    <a:pt x="131" y="267"/>
                  </a:cubicBezTo>
                  <a:cubicBezTo>
                    <a:pt x="136" y="254"/>
                    <a:pt x="160" y="228"/>
                    <a:pt x="171" y="220"/>
                  </a:cubicBezTo>
                  <a:cubicBezTo>
                    <a:pt x="182" y="210"/>
                    <a:pt x="184" y="209"/>
                    <a:pt x="188" y="197"/>
                  </a:cubicBezTo>
                  <a:cubicBezTo>
                    <a:pt x="190" y="174"/>
                    <a:pt x="189" y="169"/>
                    <a:pt x="183" y="168"/>
                  </a:cubicBezTo>
                  <a:cubicBezTo>
                    <a:pt x="176" y="167"/>
                    <a:pt x="147" y="163"/>
                    <a:pt x="146" y="181"/>
                  </a:cubicBezTo>
                  <a:cubicBezTo>
                    <a:pt x="145" y="196"/>
                    <a:pt x="145" y="203"/>
                    <a:pt x="145" y="209"/>
                  </a:cubicBezTo>
                  <a:cubicBezTo>
                    <a:pt x="145" y="218"/>
                    <a:pt x="145" y="216"/>
                    <a:pt x="136" y="216"/>
                  </a:cubicBezTo>
                  <a:cubicBezTo>
                    <a:pt x="130" y="216"/>
                    <a:pt x="133" y="186"/>
                    <a:pt x="133" y="166"/>
                  </a:cubicBezTo>
                  <a:cubicBezTo>
                    <a:pt x="136" y="153"/>
                    <a:pt x="144" y="155"/>
                    <a:pt x="156" y="154"/>
                  </a:cubicBezTo>
                  <a:cubicBezTo>
                    <a:pt x="162" y="155"/>
                    <a:pt x="171" y="154"/>
                    <a:pt x="175" y="154"/>
                  </a:cubicBezTo>
                  <a:cubicBezTo>
                    <a:pt x="185" y="154"/>
                    <a:pt x="188" y="149"/>
                    <a:pt x="188" y="141"/>
                  </a:cubicBezTo>
                  <a:cubicBezTo>
                    <a:pt x="189" y="132"/>
                    <a:pt x="190" y="132"/>
                    <a:pt x="197" y="131"/>
                  </a:cubicBezTo>
                  <a:cubicBezTo>
                    <a:pt x="204" y="130"/>
                    <a:pt x="203" y="135"/>
                    <a:pt x="204" y="141"/>
                  </a:cubicBezTo>
                  <a:cubicBezTo>
                    <a:pt x="207" y="151"/>
                    <a:pt x="203" y="152"/>
                    <a:pt x="218" y="153"/>
                  </a:cubicBezTo>
                  <a:cubicBezTo>
                    <a:pt x="230" y="153"/>
                    <a:pt x="239" y="153"/>
                    <a:pt x="245" y="154"/>
                  </a:cubicBezTo>
                  <a:cubicBezTo>
                    <a:pt x="257" y="155"/>
                    <a:pt x="263" y="154"/>
                    <a:pt x="264" y="172"/>
                  </a:cubicBezTo>
                  <a:cubicBezTo>
                    <a:pt x="265" y="188"/>
                    <a:pt x="269" y="202"/>
                    <a:pt x="264" y="208"/>
                  </a:cubicBezTo>
                  <a:cubicBezTo>
                    <a:pt x="262" y="210"/>
                    <a:pt x="256" y="213"/>
                    <a:pt x="252" y="213"/>
                  </a:cubicBezTo>
                  <a:cubicBezTo>
                    <a:pt x="247" y="210"/>
                    <a:pt x="258" y="176"/>
                    <a:pt x="245" y="170"/>
                  </a:cubicBezTo>
                  <a:cubicBezTo>
                    <a:pt x="237" y="166"/>
                    <a:pt x="216" y="166"/>
                    <a:pt x="209" y="169"/>
                  </a:cubicBezTo>
                  <a:cubicBezTo>
                    <a:pt x="203" y="172"/>
                    <a:pt x="206" y="184"/>
                    <a:pt x="205" y="193"/>
                  </a:cubicBezTo>
                  <a:cubicBezTo>
                    <a:pt x="205" y="200"/>
                    <a:pt x="205" y="207"/>
                    <a:pt x="219" y="217"/>
                  </a:cubicBezTo>
                  <a:cubicBezTo>
                    <a:pt x="234" y="227"/>
                    <a:pt x="247" y="240"/>
                    <a:pt x="260" y="256"/>
                  </a:cubicBezTo>
                  <a:cubicBezTo>
                    <a:pt x="268" y="264"/>
                    <a:pt x="275" y="275"/>
                    <a:pt x="262" y="279"/>
                  </a:cubicBezTo>
                  <a:close/>
                  <a:moveTo>
                    <a:pt x="270" y="85"/>
                  </a:moveTo>
                  <a:cubicBezTo>
                    <a:pt x="207" y="85"/>
                    <a:pt x="207" y="85"/>
                    <a:pt x="207" y="85"/>
                  </a:cubicBezTo>
                  <a:cubicBezTo>
                    <a:pt x="207" y="76"/>
                    <a:pt x="214" y="69"/>
                    <a:pt x="222" y="69"/>
                  </a:cubicBezTo>
                  <a:cubicBezTo>
                    <a:pt x="262" y="69"/>
                    <a:pt x="262" y="69"/>
                    <a:pt x="262" y="69"/>
                  </a:cubicBezTo>
                  <a:cubicBezTo>
                    <a:pt x="267" y="69"/>
                    <a:pt x="270" y="73"/>
                    <a:pt x="270" y="77"/>
                  </a:cubicBezTo>
                  <a:lnTo>
                    <a:pt x="270" y="85"/>
                  </a:lnTo>
                  <a:close/>
                  <a:moveTo>
                    <a:pt x="331" y="360"/>
                  </a:moveTo>
                  <a:cubicBezTo>
                    <a:pt x="328" y="363"/>
                    <a:pt x="319" y="364"/>
                    <a:pt x="317" y="367"/>
                  </a:cubicBezTo>
                  <a:cubicBezTo>
                    <a:pt x="315" y="370"/>
                    <a:pt x="316" y="391"/>
                    <a:pt x="317" y="392"/>
                  </a:cubicBezTo>
                  <a:cubicBezTo>
                    <a:pt x="319" y="394"/>
                    <a:pt x="323" y="393"/>
                    <a:pt x="330" y="392"/>
                  </a:cubicBezTo>
                  <a:cubicBezTo>
                    <a:pt x="335" y="392"/>
                    <a:pt x="336" y="407"/>
                    <a:pt x="333" y="408"/>
                  </a:cubicBezTo>
                  <a:cubicBezTo>
                    <a:pt x="329" y="409"/>
                    <a:pt x="315" y="410"/>
                    <a:pt x="307" y="411"/>
                  </a:cubicBezTo>
                  <a:cubicBezTo>
                    <a:pt x="300" y="412"/>
                    <a:pt x="295" y="412"/>
                    <a:pt x="287" y="412"/>
                  </a:cubicBezTo>
                  <a:cubicBezTo>
                    <a:pt x="280" y="412"/>
                    <a:pt x="280" y="409"/>
                    <a:pt x="280" y="403"/>
                  </a:cubicBezTo>
                  <a:cubicBezTo>
                    <a:pt x="280" y="397"/>
                    <a:pt x="279" y="395"/>
                    <a:pt x="285" y="396"/>
                  </a:cubicBezTo>
                  <a:cubicBezTo>
                    <a:pt x="291" y="396"/>
                    <a:pt x="294" y="397"/>
                    <a:pt x="300" y="392"/>
                  </a:cubicBezTo>
                  <a:cubicBezTo>
                    <a:pt x="303" y="389"/>
                    <a:pt x="301" y="381"/>
                    <a:pt x="302" y="375"/>
                  </a:cubicBezTo>
                  <a:cubicBezTo>
                    <a:pt x="301" y="370"/>
                    <a:pt x="303" y="365"/>
                    <a:pt x="295" y="367"/>
                  </a:cubicBezTo>
                  <a:cubicBezTo>
                    <a:pt x="285" y="370"/>
                    <a:pt x="284" y="371"/>
                    <a:pt x="284" y="353"/>
                  </a:cubicBezTo>
                  <a:cubicBezTo>
                    <a:pt x="284" y="347"/>
                    <a:pt x="284" y="341"/>
                    <a:pt x="284" y="336"/>
                  </a:cubicBezTo>
                  <a:cubicBezTo>
                    <a:pt x="285" y="328"/>
                    <a:pt x="283" y="323"/>
                    <a:pt x="294" y="321"/>
                  </a:cubicBezTo>
                  <a:cubicBezTo>
                    <a:pt x="299" y="320"/>
                    <a:pt x="296" y="334"/>
                    <a:pt x="296" y="341"/>
                  </a:cubicBezTo>
                  <a:cubicBezTo>
                    <a:pt x="296" y="347"/>
                    <a:pt x="295" y="354"/>
                    <a:pt x="299" y="354"/>
                  </a:cubicBezTo>
                  <a:cubicBezTo>
                    <a:pt x="308" y="355"/>
                    <a:pt x="303" y="334"/>
                    <a:pt x="303" y="317"/>
                  </a:cubicBezTo>
                  <a:cubicBezTo>
                    <a:pt x="304" y="306"/>
                    <a:pt x="301" y="301"/>
                    <a:pt x="310" y="300"/>
                  </a:cubicBezTo>
                  <a:cubicBezTo>
                    <a:pt x="318" y="298"/>
                    <a:pt x="316" y="301"/>
                    <a:pt x="317" y="311"/>
                  </a:cubicBezTo>
                  <a:cubicBezTo>
                    <a:pt x="317" y="319"/>
                    <a:pt x="316" y="350"/>
                    <a:pt x="320" y="350"/>
                  </a:cubicBezTo>
                  <a:cubicBezTo>
                    <a:pt x="328" y="349"/>
                    <a:pt x="326" y="323"/>
                    <a:pt x="326" y="319"/>
                  </a:cubicBezTo>
                  <a:cubicBezTo>
                    <a:pt x="325" y="312"/>
                    <a:pt x="324" y="309"/>
                    <a:pt x="331" y="308"/>
                  </a:cubicBezTo>
                  <a:cubicBezTo>
                    <a:pt x="337" y="308"/>
                    <a:pt x="337" y="308"/>
                    <a:pt x="338" y="314"/>
                  </a:cubicBezTo>
                  <a:cubicBezTo>
                    <a:pt x="339" y="320"/>
                    <a:pt x="339" y="326"/>
                    <a:pt x="339" y="331"/>
                  </a:cubicBezTo>
                  <a:cubicBezTo>
                    <a:pt x="339" y="337"/>
                    <a:pt x="338" y="341"/>
                    <a:pt x="337" y="348"/>
                  </a:cubicBezTo>
                  <a:cubicBezTo>
                    <a:pt x="336" y="355"/>
                    <a:pt x="333" y="358"/>
                    <a:pt x="331" y="360"/>
                  </a:cubicBezTo>
                  <a:close/>
                  <a:moveTo>
                    <a:pt x="364" y="430"/>
                  </a:moveTo>
                  <a:cubicBezTo>
                    <a:pt x="360" y="431"/>
                    <a:pt x="359" y="431"/>
                    <a:pt x="354" y="430"/>
                  </a:cubicBezTo>
                  <a:cubicBezTo>
                    <a:pt x="350" y="429"/>
                    <a:pt x="348" y="425"/>
                    <a:pt x="345" y="416"/>
                  </a:cubicBezTo>
                  <a:cubicBezTo>
                    <a:pt x="344" y="411"/>
                    <a:pt x="343" y="406"/>
                    <a:pt x="340" y="395"/>
                  </a:cubicBezTo>
                  <a:cubicBezTo>
                    <a:pt x="339" y="382"/>
                    <a:pt x="337" y="371"/>
                    <a:pt x="340" y="364"/>
                  </a:cubicBezTo>
                  <a:cubicBezTo>
                    <a:pt x="341" y="359"/>
                    <a:pt x="344" y="352"/>
                    <a:pt x="347" y="346"/>
                  </a:cubicBezTo>
                  <a:cubicBezTo>
                    <a:pt x="349" y="341"/>
                    <a:pt x="351" y="337"/>
                    <a:pt x="354" y="327"/>
                  </a:cubicBezTo>
                  <a:cubicBezTo>
                    <a:pt x="356" y="318"/>
                    <a:pt x="356" y="317"/>
                    <a:pt x="354" y="309"/>
                  </a:cubicBezTo>
                  <a:cubicBezTo>
                    <a:pt x="353" y="305"/>
                    <a:pt x="351" y="301"/>
                    <a:pt x="350" y="297"/>
                  </a:cubicBezTo>
                  <a:cubicBezTo>
                    <a:pt x="347" y="291"/>
                    <a:pt x="345" y="288"/>
                    <a:pt x="352" y="288"/>
                  </a:cubicBezTo>
                  <a:cubicBezTo>
                    <a:pt x="361" y="287"/>
                    <a:pt x="361" y="288"/>
                    <a:pt x="365" y="294"/>
                  </a:cubicBezTo>
                  <a:cubicBezTo>
                    <a:pt x="369" y="305"/>
                    <a:pt x="369" y="309"/>
                    <a:pt x="370" y="312"/>
                  </a:cubicBezTo>
                  <a:cubicBezTo>
                    <a:pt x="371" y="320"/>
                    <a:pt x="370" y="329"/>
                    <a:pt x="363" y="345"/>
                  </a:cubicBezTo>
                  <a:cubicBezTo>
                    <a:pt x="356" y="359"/>
                    <a:pt x="353" y="365"/>
                    <a:pt x="354" y="379"/>
                  </a:cubicBezTo>
                  <a:cubicBezTo>
                    <a:pt x="355" y="394"/>
                    <a:pt x="358" y="410"/>
                    <a:pt x="360" y="416"/>
                  </a:cubicBezTo>
                  <a:cubicBezTo>
                    <a:pt x="362" y="420"/>
                    <a:pt x="367" y="429"/>
                    <a:pt x="364" y="430"/>
                  </a:cubicBezTo>
                  <a:close/>
                  <a:moveTo>
                    <a:pt x="387" y="409"/>
                  </a:moveTo>
                  <a:cubicBezTo>
                    <a:pt x="390" y="419"/>
                    <a:pt x="396" y="428"/>
                    <a:pt x="392" y="429"/>
                  </a:cubicBezTo>
                  <a:cubicBezTo>
                    <a:pt x="389" y="430"/>
                    <a:pt x="383" y="429"/>
                    <a:pt x="381" y="427"/>
                  </a:cubicBezTo>
                  <a:cubicBezTo>
                    <a:pt x="377" y="423"/>
                    <a:pt x="373" y="415"/>
                    <a:pt x="371" y="402"/>
                  </a:cubicBezTo>
                  <a:cubicBezTo>
                    <a:pt x="369" y="388"/>
                    <a:pt x="367" y="379"/>
                    <a:pt x="369" y="366"/>
                  </a:cubicBezTo>
                  <a:cubicBezTo>
                    <a:pt x="373" y="347"/>
                    <a:pt x="383" y="341"/>
                    <a:pt x="385" y="325"/>
                  </a:cubicBezTo>
                  <a:cubicBezTo>
                    <a:pt x="385" y="315"/>
                    <a:pt x="384" y="312"/>
                    <a:pt x="383" y="307"/>
                  </a:cubicBezTo>
                  <a:cubicBezTo>
                    <a:pt x="380" y="300"/>
                    <a:pt x="371" y="288"/>
                    <a:pt x="382" y="288"/>
                  </a:cubicBezTo>
                  <a:cubicBezTo>
                    <a:pt x="388" y="288"/>
                    <a:pt x="388" y="289"/>
                    <a:pt x="391" y="291"/>
                  </a:cubicBezTo>
                  <a:cubicBezTo>
                    <a:pt x="395" y="294"/>
                    <a:pt x="399" y="308"/>
                    <a:pt x="400" y="316"/>
                  </a:cubicBezTo>
                  <a:cubicBezTo>
                    <a:pt x="401" y="327"/>
                    <a:pt x="395" y="339"/>
                    <a:pt x="391" y="349"/>
                  </a:cubicBezTo>
                  <a:cubicBezTo>
                    <a:pt x="387" y="361"/>
                    <a:pt x="382" y="367"/>
                    <a:pt x="382" y="378"/>
                  </a:cubicBezTo>
                  <a:cubicBezTo>
                    <a:pt x="383" y="386"/>
                    <a:pt x="384" y="396"/>
                    <a:pt x="387" y="409"/>
                  </a:cubicBezTo>
                  <a:close/>
                  <a:moveTo>
                    <a:pt x="424" y="337"/>
                  </a:moveTo>
                  <a:cubicBezTo>
                    <a:pt x="419" y="357"/>
                    <a:pt x="414" y="354"/>
                    <a:pt x="410" y="376"/>
                  </a:cubicBezTo>
                  <a:cubicBezTo>
                    <a:pt x="410" y="384"/>
                    <a:pt x="415" y="402"/>
                    <a:pt x="417" y="409"/>
                  </a:cubicBezTo>
                  <a:cubicBezTo>
                    <a:pt x="418" y="415"/>
                    <a:pt x="424" y="428"/>
                    <a:pt x="421" y="429"/>
                  </a:cubicBezTo>
                  <a:cubicBezTo>
                    <a:pt x="418" y="429"/>
                    <a:pt x="411" y="428"/>
                    <a:pt x="409" y="426"/>
                  </a:cubicBezTo>
                  <a:cubicBezTo>
                    <a:pt x="405" y="423"/>
                    <a:pt x="402" y="411"/>
                    <a:pt x="401" y="406"/>
                  </a:cubicBezTo>
                  <a:cubicBezTo>
                    <a:pt x="398" y="394"/>
                    <a:pt x="393" y="373"/>
                    <a:pt x="402" y="355"/>
                  </a:cubicBezTo>
                  <a:cubicBezTo>
                    <a:pt x="405" y="350"/>
                    <a:pt x="409" y="342"/>
                    <a:pt x="411" y="328"/>
                  </a:cubicBezTo>
                  <a:cubicBezTo>
                    <a:pt x="411" y="309"/>
                    <a:pt x="410" y="307"/>
                    <a:pt x="407" y="298"/>
                  </a:cubicBezTo>
                  <a:cubicBezTo>
                    <a:pt x="405" y="293"/>
                    <a:pt x="402" y="289"/>
                    <a:pt x="407" y="289"/>
                  </a:cubicBezTo>
                  <a:cubicBezTo>
                    <a:pt x="421" y="289"/>
                    <a:pt x="420" y="293"/>
                    <a:pt x="424" y="302"/>
                  </a:cubicBezTo>
                  <a:cubicBezTo>
                    <a:pt x="426" y="313"/>
                    <a:pt x="427" y="318"/>
                    <a:pt x="424" y="337"/>
                  </a:cubicBezTo>
                  <a:close/>
                  <a:moveTo>
                    <a:pt x="420" y="272"/>
                  </a:moveTo>
                  <a:cubicBezTo>
                    <a:pt x="413" y="275"/>
                    <a:pt x="413" y="271"/>
                    <a:pt x="413" y="260"/>
                  </a:cubicBezTo>
                  <a:cubicBezTo>
                    <a:pt x="413" y="253"/>
                    <a:pt x="414" y="231"/>
                    <a:pt x="404" y="227"/>
                  </a:cubicBezTo>
                  <a:cubicBezTo>
                    <a:pt x="396" y="223"/>
                    <a:pt x="388" y="223"/>
                    <a:pt x="386" y="226"/>
                  </a:cubicBezTo>
                  <a:cubicBezTo>
                    <a:pt x="385" y="228"/>
                    <a:pt x="385" y="267"/>
                    <a:pt x="385" y="267"/>
                  </a:cubicBezTo>
                  <a:cubicBezTo>
                    <a:pt x="385" y="276"/>
                    <a:pt x="381" y="275"/>
                    <a:pt x="377" y="274"/>
                  </a:cubicBezTo>
                  <a:cubicBezTo>
                    <a:pt x="369" y="272"/>
                    <a:pt x="370" y="267"/>
                    <a:pt x="370" y="260"/>
                  </a:cubicBezTo>
                  <a:cubicBezTo>
                    <a:pt x="370" y="253"/>
                    <a:pt x="370" y="227"/>
                    <a:pt x="369" y="225"/>
                  </a:cubicBezTo>
                  <a:cubicBezTo>
                    <a:pt x="368" y="224"/>
                    <a:pt x="353" y="223"/>
                    <a:pt x="350" y="239"/>
                  </a:cubicBezTo>
                  <a:cubicBezTo>
                    <a:pt x="348" y="254"/>
                    <a:pt x="346" y="264"/>
                    <a:pt x="346" y="267"/>
                  </a:cubicBezTo>
                  <a:cubicBezTo>
                    <a:pt x="345" y="269"/>
                    <a:pt x="345" y="271"/>
                    <a:pt x="344" y="272"/>
                  </a:cubicBezTo>
                  <a:cubicBezTo>
                    <a:pt x="341" y="273"/>
                    <a:pt x="335" y="274"/>
                    <a:pt x="334" y="272"/>
                  </a:cubicBezTo>
                  <a:cubicBezTo>
                    <a:pt x="333" y="267"/>
                    <a:pt x="334" y="258"/>
                    <a:pt x="335" y="249"/>
                  </a:cubicBezTo>
                  <a:cubicBezTo>
                    <a:pt x="337" y="239"/>
                    <a:pt x="339" y="232"/>
                    <a:pt x="342" y="223"/>
                  </a:cubicBezTo>
                  <a:cubicBezTo>
                    <a:pt x="343" y="217"/>
                    <a:pt x="359" y="214"/>
                    <a:pt x="367" y="210"/>
                  </a:cubicBezTo>
                  <a:cubicBezTo>
                    <a:pt x="373" y="209"/>
                    <a:pt x="371" y="201"/>
                    <a:pt x="369" y="200"/>
                  </a:cubicBezTo>
                  <a:cubicBezTo>
                    <a:pt x="367" y="200"/>
                    <a:pt x="356" y="201"/>
                    <a:pt x="350" y="202"/>
                  </a:cubicBezTo>
                  <a:cubicBezTo>
                    <a:pt x="346" y="202"/>
                    <a:pt x="342" y="205"/>
                    <a:pt x="338" y="198"/>
                  </a:cubicBezTo>
                  <a:cubicBezTo>
                    <a:pt x="336" y="194"/>
                    <a:pt x="336" y="190"/>
                    <a:pt x="346" y="190"/>
                  </a:cubicBezTo>
                  <a:cubicBezTo>
                    <a:pt x="360" y="189"/>
                    <a:pt x="360" y="189"/>
                    <a:pt x="360" y="189"/>
                  </a:cubicBezTo>
                  <a:cubicBezTo>
                    <a:pt x="360" y="189"/>
                    <a:pt x="370" y="188"/>
                    <a:pt x="371" y="187"/>
                  </a:cubicBezTo>
                  <a:cubicBezTo>
                    <a:pt x="371" y="184"/>
                    <a:pt x="371" y="179"/>
                    <a:pt x="373" y="175"/>
                  </a:cubicBezTo>
                  <a:cubicBezTo>
                    <a:pt x="374" y="174"/>
                    <a:pt x="378" y="175"/>
                    <a:pt x="381" y="175"/>
                  </a:cubicBezTo>
                  <a:cubicBezTo>
                    <a:pt x="386" y="177"/>
                    <a:pt x="384" y="177"/>
                    <a:pt x="385" y="183"/>
                  </a:cubicBezTo>
                  <a:cubicBezTo>
                    <a:pt x="385" y="186"/>
                    <a:pt x="384" y="187"/>
                    <a:pt x="401" y="187"/>
                  </a:cubicBezTo>
                  <a:cubicBezTo>
                    <a:pt x="414" y="186"/>
                    <a:pt x="423" y="185"/>
                    <a:pt x="422" y="190"/>
                  </a:cubicBezTo>
                  <a:cubicBezTo>
                    <a:pt x="422" y="192"/>
                    <a:pt x="422" y="197"/>
                    <a:pt x="421" y="198"/>
                  </a:cubicBezTo>
                  <a:cubicBezTo>
                    <a:pt x="419" y="200"/>
                    <a:pt x="416" y="199"/>
                    <a:pt x="410" y="200"/>
                  </a:cubicBezTo>
                  <a:cubicBezTo>
                    <a:pt x="402" y="200"/>
                    <a:pt x="388" y="200"/>
                    <a:pt x="386" y="201"/>
                  </a:cubicBezTo>
                  <a:cubicBezTo>
                    <a:pt x="384" y="201"/>
                    <a:pt x="385" y="204"/>
                    <a:pt x="385" y="206"/>
                  </a:cubicBezTo>
                  <a:cubicBezTo>
                    <a:pt x="386" y="208"/>
                    <a:pt x="385" y="208"/>
                    <a:pt x="393" y="210"/>
                  </a:cubicBezTo>
                  <a:cubicBezTo>
                    <a:pt x="419" y="218"/>
                    <a:pt x="419" y="217"/>
                    <a:pt x="423" y="234"/>
                  </a:cubicBezTo>
                  <a:cubicBezTo>
                    <a:pt x="426" y="248"/>
                    <a:pt x="426" y="256"/>
                    <a:pt x="426" y="261"/>
                  </a:cubicBezTo>
                  <a:cubicBezTo>
                    <a:pt x="426" y="266"/>
                    <a:pt x="428" y="269"/>
                    <a:pt x="420" y="272"/>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39" name="Freeform 33">
              <a:extLst>
                <a:ext uri="{FF2B5EF4-FFF2-40B4-BE49-F238E27FC236}">
                  <a16:creationId xmlns:a16="http://schemas.microsoft.com/office/drawing/2014/main" id="{73DD08D1-B6A3-0F84-95CE-D869CC2BDCA6}"/>
                </a:ext>
              </a:extLst>
            </p:cNvPr>
            <p:cNvSpPr/>
            <p:nvPr/>
          </p:nvSpPr>
          <p:spPr bwMode="auto">
            <a:xfrm>
              <a:off x="5405917" y="1461284"/>
              <a:ext cx="135281" cy="129523"/>
            </a:xfrm>
            <a:custGeom>
              <a:avLst/>
              <a:gdLst>
                <a:gd name="T0" fmla="*/ 457527143 w 20"/>
                <a:gd name="T1" fmla="*/ 836486679 h 19"/>
                <a:gd name="T2" fmla="*/ 777791260 w 20"/>
                <a:gd name="T3" fmla="*/ 790015209 h 19"/>
                <a:gd name="T4" fmla="*/ 823543277 w 20"/>
                <a:gd name="T5" fmla="*/ 232357458 h 19"/>
                <a:gd name="T6" fmla="*/ 183008120 w 20"/>
                <a:gd name="T7" fmla="*/ 46471484 h 19"/>
                <a:gd name="T8" fmla="*/ 0 w 20"/>
                <a:gd name="T9" fmla="*/ 232357458 h 19"/>
                <a:gd name="T10" fmla="*/ 457527143 w 20"/>
                <a:gd name="T11" fmla="*/ 836486679 h 19"/>
                <a:gd name="T12" fmla="*/ 0 60000 65536"/>
                <a:gd name="T13" fmla="*/ 0 60000 65536"/>
                <a:gd name="T14" fmla="*/ 0 60000 65536"/>
                <a:gd name="T15" fmla="*/ 0 60000 65536"/>
                <a:gd name="T16" fmla="*/ 0 60000 65536"/>
                <a:gd name="T17" fmla="*/ 0 60000 65536"/>
                <a:gd name="T18" fmla="*/ 0 w 20"/>
                <a:gd name="T19" fmla="*/ 0 h 19"/>
                <a:gd name="T20" fmla="*/ 20 w 20"/>
                <a:gd name="T21" fmla="*/ 19 h 19"/>
              </a:gdLst>
              <a:ahLst/>
              <a:cxnLst>
                <a:cxn ang="T12">
                  <a:pos x="T0" y="T1"/>
                </a:cxn>
                <a:cxn ang="T13">
                  <a:pos x="T2" y="T3"/>
                </a:cxn>
                <a:cxn ang="T14">
                  <a:pos x="T4" y="T5"/>
                </a:cxn>
                <a:cxn ang="T15">
                  <a:pos x="T6" y="T7"/>
                </a:cxn>
                <a:cxn ang="T16">
                  <a:pos x="T8" y="T9"/>
                </a:cxn>
                <a:cxn ang="T17">
                  <a:pos x="T10" y="T11"/>
                </a:cxn>
              </a:cxnLst>
              <a:rect l="T18" t="T19" r="T20" b="T21"/>
              <a:pathLst>
                <a:path w="20" h="19">
                  <a:moveTo>
                    <a:pt x="10" y="18"/>
                  </a:moveTo>
                  <a:cubicBezTo>
                    <a:pt x="17" y="17"/>
                    <a:pt x="17" y="17"/>
                    <a:pt x="17" y="17"/>
                  </a:cubicBezTo>
                  <a:cubicBezTo>
                    <a:pt x="20" y="17"/>
                    <a:pt x="20" y="12"/>
                    <a:pt x="18" y="5"/>
                  </a:cubicBezTo>
                  <a:cubicBezTo>
                    <a:pt x="16" y="0"/>
                    <a:pt x="10" y="0"/>
                    <a:pt x="4" y="1"/>
                  </a:cubicBezTo>
                  <a:cubicBezTo>
                    <a:pt x="1" y="1"/>
                    <a:pt x="0" y="1"/>
                    <a:pt x="0" y="5"/>
                  </a:cubicBezTo>
                  <a:cubicBezTo>
                    <a:pt x="3" y="19"/>
                    <a:pt x="3" y="17"/>
                    <a:pt x="10" y="1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40" name="Freeform 34">
              <a:extLst>
                <a:ext uri="{FF2B5EF4-FFF2-40B4-BE49-F238E27FC236}">
                  <a16:creationId xmlns:a16="http://schemas.microsoft.com/office/drawing/2014/main" id="{2A676D26-DF23-2CF2-0FD4-31333386BC0C}"/>
                </a:ext>
              </a:extLst>
            </p:cNvPr>
            <p:cNvSpPr/>
            <p:nvPr/>
          </p:nvSpPr>
          <p:spPr bwMode="auto">
            <a:xfrm>
              <a:off x="5072034" y="1475677"/>
              <a:ext cx="120888" cy="115132"/>
            </a:xfrm>
            <a:custGeom>
              <a:avLst/>
              <a:gdLst>
                <a:gd name="T0" fmla="*/ 135313963 w 18"/>
                <a:gd name="T1" fmla="*/ 779727945 h 17"/>
                <a:gd name="T2" fmla="*/ 360837200 w 18"/>
                <a:gd name="T3" fmla="*/ 733864795 h 17"/>
                <a:gd name="T4" fmla="*/ 811883674 w 18"/>
                <a:gd name="T5" fmla="*/ 137596276 h 17"/>
                <a:gd name="T6" fmla="*/ 360837200 w 18"/>
                <a:gd name="T7" fmla="*/ 45863163 h 17"/>
                <a:gd name="T8" fmla="*/ 90209300 w 18"/>
                <a:gd name="T9" fmla="*/ 275199325 h 17"/>
                <a:gd name="T10" fmla="*/ 135313963 w 18"/>
                <a:gd name="T11" fmla="*/ 779727945 h 17"/>
                <a:gd name="T12" fmla="*/ 0 60000 65536"/>
                <a:gd name="T13" fmla="*/ 0 60000 65536"/>
                <a:gd name="T14" fmla="*/ 0 60000 65536"/>
                <a:gd name="T15" fmla="*/ 0 60000 65536"/>
                <a:gd name="T16" fmla="*/ 0 60000 65536"/>
                <a:gd name="T17" fmla="*/ 0 60000 65536"/>
                <a:gd name="T18" fmla="*/ 0 w 18"/>
                <a:gd name="T19" fmla="*/ 0 h 17"/>
                <a:gd name="T20" fmla="*/ 18 w 18"/>
                <a:gd name="T21" fmla="*/ 17 h 17"/>
              </a:gdLst>
              <a:ahLst/>
              <a:cxnLst>
                <a:cxn ang="T12">
                  <a:pos x="T0" y="T1"/>
                </a:cxn>
                <a:cxn ang="T13">
                  <a:pos x="T2" y="T3"/>
                </a:cxn>
                <a:cxn ang="T14">
                  <a:pos x="T4" y="T5"/>
                </a:cxn>
                <a:cxn ang="T15">
                  <a:pos x="T6" y="T7"/>
                </a:cxn>
                <a:cxn ang="T16">
                  <a:pos x="T8" y="T9"/>
                </a:cxn>
                <a:cxn ang="T17">
                  <a:pos x="T10" y="T11"/>
                </a:cxn>
              </a:cxnLst>
              <a:rect l="T18" t="T19" r="T20" b="T21"/>
              <a:pathLst>
                <a:path w="18" h="17">
                  <a:moveTo>
                    <a:pt x="3" y="17"/>
                  </a:moveTo>
                  <a:cubicBezTo>
                    <a:pt x="8" y="16"/>
                    <a:pt x="8" y="16"/>
                    <a:pt x="8" y="16"/>
                  </a:cubicBezTo>
                  <a:cubicBezTo>
                    <a:pt x="17" y="16"/>
                    <a:pt x="17" y="11"/>
                    <a:pt x="18" y="3"/>
                  </a:cubicBezTo>
                  <a:cubicBezTo>
                    <a:pt x="18" y="0"/>
                    <a:pt x="13" y="0"/>
                    <a:pt x="8" y="1"/>
                  </a:cubicBezTo>
                  <a:cubicBezTo>
                    <a:pt x="3" y="2"/>
                    <a:pt x="3" y="2"/>
                    <a:pt x="2" y="6"/>
                  </a:cubicBezTo>
                  <a:cubicBezTo>
                    <a:pt x="1" y="9"/>
                    <a:pt x="0" y="16"/>
                    <a:pt x="3" y="1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grpSp>
    </p:spTree>
    <p:extLst>
      <p:ext uri="{BB962C8B-B14F-4D97-AF65-F5344CB8AC3E}">
        <p14:creationId xmlns:p14="http://schemas.microsoft.com/office/powerpoint/2010/main" val="2417909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35961" y="980760"/>
            <a:ext cx="4937760" cy="533766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667632" y="923553"/>
            <a:ext cx="5642919" cy="539486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4E729346-5773-4E0E-BAFB-5E392B2C10AC}" type="datetime1">
              <a:rPr lang="zh-CN" altLang="en-US" smtClean="0"/>
              <a:t>2023/9/17</a:t>
            </a:fld>
            <a:endParaRPr lang="zh-CN" altLang="en-US"/>
          </a:p>
        </p:txBody>
      </p:sp>
      <p:sp>
        <p:nvSpPr>
          <p:cNvPr id="6" name="Footer Placeholder 5"/>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7" name="Slide Number Placeholder 6"/>
          <p:cNvSpPr>
            <a:spLocks noGrp="1"/>
          </p:cNvSpPr>
          <p:nvPr>
            <p:ph type="sldNum" sz="quarter" idx="12"/>
          </p:nvPr>
        </p:nvSpPr>
        <p:spPr/>
        <p:txBody>
          <a:bodyPr/>
          <a:lstStyle/>
          <a:p>
            <a:fld id="{5B3F3CCD-5AE8-4BDA-99FD-25BB3DCCC447}" type="slidenum">
              <a:rPr lang="zh-CN" altLang="en-US" smtClean="0"/>
              <a:t>‹#›</a:t>
            </a:fld>
            <a:endParaRPr lang="zh-CN" altLang="en-US"/>
          </a:p>
        </p:txBody>
      </p:sp>
      <p:sp>
        <p:nvSpPr>
          <p:cNvPr id="9" name="Title 1"/>
          <p:cNvSpPr>
            <a:spLocks noGrp="1"/>
          </p:cNvSpPr>
          <p:nvPr>
            <p:ph type="title"/>
          </p:nvPr>
        </p:nvSpPr>
        <p:spPr>
          <a:xfrm>
            <a:off x="635961" y="0"/>
            <a:ext cx="10674590" cy="891408"/>
          </a:xfrm>
        </p:spPr>
        <p:txBody>
          <a:bodyPr/>
          <a:lstStyle>
            <a:lvl1pPr marL="0">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3808884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5961" y="891407"/>
            <a:ext cx="5399079" cy="726947"/>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35961" y="1627690"/>
            <a:ext cx="5399079" cy="466601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035040" y="891408"/>
            <a:ext cx="527551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编辑母版文本样式</a:t>
            </a:r>
          </a:p>
        </p:txBody>
      </p:sp>
      <p:sp>
        <p:nvSpPr>
          <p:cNvPr id="6" name="Content Placeholder 5"/>
          <p:cNvSpPr>
            <a:spLocks noGrp="1"/>
          </p:cNvSpPr>
          <p:nvPr>
            <p:ph sz="quarter" idx="4"/>
          </p:nvPr>
        </p:nvSpPr>
        <p:spPr>
          <a:xfrm>
            <a:off x="6035039" y="1618354"/>
            <a:ext cx="5275511" cy="4675353"/>
          </a:xfrm>
        </p:spPr>
        <p:txBody>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7" name="Date Placeholder 6"/>
          <p:cNvSpPr>
            <a:spLocks noGrp="1"/>
          </p:cNvSpPr>
          <p:nvPr>
            <p:ph type="dt" sz="half" idx="10"/>
          </p:nvPr>
        </p:nvSpPr>
        <p:spPr/>
        <p:txBody>
          <a:bodyPr/>
          <a:lstStyle/>
          <a:p>
            <a:fld id="{5456B09B-9A94-4024-A407-CD9D19661C06}" type="datetime1">
              <a:rPr lang="zh-CN" altLang="en-US" smtClean="0"/>
              <a:t>2023/9/17</a:t>
            </a:fld>
            <a:endParaRPr lang="zh-CN" altLang="en-US"/>
          </a:p>
        </p:txBody>
      </p:sp>
      <p:sp>
        <p:nvSpPr>
          <p:cNvPr id="8" name="Footer Placeholder 7"/>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9" name="Slide Number Placeholder 8"/>
          <p:cNvSpPr>
            <a:spLocks noGrp="1"/>
          </p:cNvSpPr>
          <p:nvPr>
            <p:ph type="sldNum" sz="quarter" idx="12"/>
          </p:nvPr>
        </p:nvSpPr>
        <p:spPr/>
        <p:txBody>
          <a:bodyPr/>
          <a:lstStyle/>
          <a:p>
            <a:fld id="{5B3F3CCD-5AE8-4BDA-99FD-25BB3DCCC447}" type="slidenum">
              <a:rPr lang="zh-CN" altLang="en-US" smtClean="0"/>
              <a:t>‹#›</a:t>
            </a:fld>
            <a:endParaRPr lang="zh-CN" altLang="en-US"/>
          </a:p>
        </p:txBody>
      </p:sp>
      <p:sp>
        <p:nvSpPr>
          <p:cNvPr id="11" name="Title 1"/>
          <p:cNvSpPr>
            <a:spLocks noGrp="1"/>
          </p:cNvSpPr>
          <p:nvPr>
            <p:ph type="title"/>
          </p:nvPr>
        </p:nvSpPr>
        <p:spPr>
          <a:xfrm>
            <a:off x="635961" y="0"/>
            <a:ext cx="10674590" cy="891408"/>
          </a:xfrm>
        </p:spPr>
        <p:txBody>
          <a:bodyPr/>
          <a:lstStyle>
            <a:lvl1pPr marL="0">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3565709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2C84A5C-B073-4E8F-84D6-5267A428B4CD}" type="datetime1">
              <a:rPr lang="zh-CN" altLang="en-US" smtClean="0"/>
              <a:t>2023/9/17</a:t>
            </a:fld>
            <a:endParaRPr lang="zh-CN" altLang="en-US"/>
          </a:p>
        </p:txBody>
      </p:sp>
      <p:sp>
        <p:nvSpPr>
          <p:cNvPr id="4" name="Footer Placeholder 3"/>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5" name="Slide Number Placeholder 4"/>
          <p:cNvSpPr>
            <a:spLocks noGrp="1"/>
          </p:cNvSpPr>
          <p:nvPr>
            <p:ph type="sldNum" sz="quarter" idx="12"/>
          </p:nvPr>
        </p:nvSpPr>
        <p:spPr/>
        <p:txBody>
          <a:bodyPr/>
          <a:lstStyle/>
          <a:p>
            <a:fld id="{5B3F3CCD-5AE8-4BDA-99FD-25BB3DCCC447}" type="slidenum">
              <a:rPr lang="zh-CN" altLang="en-US" smtClean="0"/>
              <a:t>‹#›</a:t>
            </a:fld>
            <a:endParaRPr lang="zh-CN" altLang="en-US"/>
          </a:p>
        </p:txBody>
      </p:sp>
    </p:spTree>
    <p:extLst>
      <p:ext uri="{BB962C8B-B14F-4D97-AF65-F5344CB8AC3E}">
        <p14:creationId xmlns:p14="http://schemas.microsoft.com/office/powerpoint/2010/main" val="1331530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5E41A28-A4E4-49A1-A65F-581F78DDCCBE}" type="datetime1">
              <a:rPr lang="zh-CN" altLang="en-US" smtClean="0"/>
              <a:t>2023/9/17</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9" name="Slide Number Placeholder 8"/>
          <p:cNvSpPr>
            <a:spLocks noGrp="1"/>
          </p:cNvSpPr>
          <p:nvPr>
            <p:ph type="sldNum" sz="quarter" idx="12"/>
          </p:nvPr>
        </p:nvSpPr>
        <p:spPr/>
        <p:txBody>
          <a:bodyPr/>
          <a:lstStyle/>
          <a:p>
            <a:fld id="{5B3F3CCD-5AE8-4BDA-99FD-25BB3DCCC447}" type="slidenum">
              <a:rPr lang="zh-CN" altLang="en-US" smtClean="0"/>
              <a:t>‹#›</a:t>
            </a:fld>
            <a:endParaRPr lang="zh-CN" altLang="en-US"/>
          </a:p>
        </p:txBody>
      </p:sp>
    </p:spTree>
    <p:extLst>
      <p:ext uri="{BB962C8B-B14F-4D97-AF65-F5344CB8AC3E}">
        <p14:creationId xmlns:p14="http://schemas.microsoft.com/office/powerpoint/2010/main" val="441579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B982FD5-75B5-4D81-B1CB-8C895714AF69}" type="datetime1">
              <a:rPr lang="zh-CN" altLang="en-US" smtClean="0"/>
              <a:t>2023/9/17</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B3F3CCD-5AE8-4BDA-99FD-25BB3DCCC447}" type="slidenum">
              <a:rPr lang="zh-CN" altLang="en-US" smtClean="0"/>
              <a:t>‹#›</a:t>
            </a:fld>
            <a:endParaRPr lang="zh-CN" altLang="en-US"/>
          </a:p>
        </p:txBody>
      </p:sp>
    </p:spTree>
    <p:extLst>
      <p:ext uri="{BB962C8B-B14F-4D97-AF65-F5344CB8AC3E}">
        <p14:creationId xmlns:p14="http://schemas.microsoft.com/office/powerpoint/2010/main" val="1901955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644198" y="0"/>
            <a:ext cx="10633401" cy="749643"/>
          </a:xfrm>
          <a:prstGeom prst="rect">
            <a:avLst/>
          </a:prstGeom>
        </p:spPr>
        <p:txBody>
          <a:bodyPr vert="horz" lIns="91440" tIns="45720" rIns="91440" bIns="45720" rtlCol="0" anchor="b">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644197" y="1099362"/>
            <a:ext cx="10633401" cy="5268347"/>
          </a:xfrm>
          <a:prstGeom prst="rect">
            <a:avLst/>
          </a:prstGeom>
        </p:spPr>
        <p:txBody>
          <a:bodyPr vert="horz" lIns="0" tIns="45720" rIns="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1200">
                <a:solidFill>
                  <a:srgbClr val="FFFFFF"/>
                </a:solidFill>
              </a:defRPr>
            </a:lvl1pPr>
          </a:lstStyle>
          <a:p>
            <a:fld id="{A9C2ECAC-4544-464D-8ECD-741C4C3726E5}" type="datetime1">
              <a:rPr lang="zh-CN" altLang="en-US" smtClean="0"/>
              <a:t>2023/9/17</a:t>
            </a:fld>
            <a:endParaRPr lang="zh-CN" alt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1200" cap="all" baseline="0">
                <a:solidFill>
                  <a:srgbClr val="FFFFFF"/>
                </a:solidFill>
              </a:defRPr>
            </a:lvl1pPr>
          </a:lstStyle>
          <a:p>
            <a:r>
              <a:rPr lang="zh-CN" altLang="en-US"/>
              <a:t>深圳大学 计算机与软件学院</a:t>
            </a:r>
            <a:r>
              <a:rPr lang="en-US" altLang="zh-CN"/>
              <a:t>《</a:t>
            </a:r>
            <a:r>
              <a:rPr lang="zh-CN" altLang="en-US"/>
              <a:t>软件工程</a:t>
            </a:r>
            <a:r>
              <a:rPr lang="en-US" altLang="zh-CN"/>
              <a:t>》</a:t>
            </a:r>
            <a:r>
              <a:rPr lang="zh-CN" altLang="en-US"/>
              <a:t>课程组</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200">
                <a:solidFill>
                  <a:srgbClr val="FFFFFF"/>
                </a:solidFill>
              </a:defRPr>
            </a:lvl1pPr>
          </a:lstStyle>
          <a:p>
            <a:fld id="{5B3F3CCD-5AE8-4BDA-99FD-25BB3DCCC447}" type="slidenum">
              <a:rPr lang="zh-CN" altLang="en-US" smtClean="0"/>
              <a:pPr/>
              <a:t>‹#›</a:t>
            </a:fld>
            <a:endParaRPr lang="zh-CN" altLang="en-US"/>
          </a:p>
        </p:txBody>
      </p:sp>
      <p:cxnSp>
        <p:nvCxnSpPr>
          <p:cNvPr id="10" name="Straight Connector 9"/>
          <p:cNvCxnSpPr/>
          <p:nvPr/>
        </p:nvCxnSpPr>
        <p:spPr>
          <a:xfrm>
            <a:off x="644198" y="856396"/>
            <a:ext cx="10633401"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41" name="组合 21">
            <a:extLst>
              <a:ext uri="{FF2B5EF4-FFF2-40B4-BE49-F238E27FC236}">
                <a16:creationId xmlns:a16="http://schemas.microsoft.com/office/drawing/2014/main" id="{AF0722C2-045A-3D01-2A09-C886354797A9}"/>
              </a:ext>
            </a:extLst>
          </p:cNvPr>
          <p:cNvGrpSpPr/>
          <p:nvPr userDrawn="1"/>
        </p:nvGrpSpPr>
        <p:grpSpPr bwMode="auto">
          <a:xfrm>
            <a:off x="6726560" y="-210839"/>
            <a:ext cx="7768666" cy="7764182"/>
            <a:chOff x="1502936" y="-740618"/>
            <a:chExt cx="6188355" cy="6185476"/>
          </a:xfrm>
        </p:grpSpPr>
        <p:sp>
          <p:nvSpPr>
            <p:cNvPr id="42" name="Freeform 5">
              <a:extLst>
                <a:ext uri="{FF2B5EF4-FFF2-40B4-BE49-F238E27FC236}">
                  <a16:creationId xmlns:a16="http://schemas.microsoft.com/office/drawing/2014/main" id="{8D1370E5-5681-DFA9-CC48-F59459FB30EF}"/>
                </a:ext>
              </a:extLst>
            </p:cNvPr>
            <p:cNvSpPr/>
            <p:nvPr/>
          </p:nvSpPr>
          <p:spPr bwMode="auto">
            <a:xfrm>
              <a:off x="4764056" y="-426883"/>
              <a:ext cx="538243" cy="584295"/>
            </a:xfrm>
            <a:custGeom>
              <a:avLst/>
              <a:gdLst>
                <a:gd name="T0" fmla="*/ 2147483647 w 79"/>
                <a:gd name="T1" fmla="*/ 2147483647 h 86"/>
                <a:gd name="T2" fmla="*/ 1299754571 w 79"/>
                <a:gd name="T3" fmla="*/ 2147483647 h 86"/>
                <a:gd name="T4" fmla="*/ 92836688 w 79"/>
                <a:gd name="T5" fmla="*/ 2147483647 h 86"/>
                <a:gd name="T6" fmla="*/ 464197148 w 79"/>
                <a:gd name="T7" fmla="*/ 507759181 h 86"/>
                <a:gd name="T8" fmla="*/ 46418344 w 79"/>
                <a:gd name="T9" fmla="*/ 92318604 h 86"/>
                <a:gd name="T10" fmla="*/ 185680190 w 79"/>
                <a:gd name="T11" fmla="*/ 0 h 86"/>
                <a:gd name="T12" fmla="*/ 881975753 w 79"/>
                <a:gd name="T13" fmla="*/ 138477919 h 86"/>
                <a:gd name="T14" fmla="*/ 1624689700 w 79"/>
                <a:gd name="T15" fmla="*/ 230803343 h 86"/>
                <a:gd name="T16" fmla="*/ 1717533175 w 79"/>
                <a:gd name="T17" fmla="*/ 323121921 h 86"/>
                <a:gd name="T18" fmla="*/ 1206911096 w 79"/>
                <a:gd name="T19" fmla="*/ 600084553 h 86"/>
                <a:gd name="T20" fmla="*/ 881975753 w 79"/>
                <a:gd name="T21" fmla="*/ 2147483647 h 86"/>
                <a:gd name="T22" fmla="*/ 1531853038 w 79"/>
                <a:gd name="T23" fmla="*/ 2147483647 h 86"/>
                <a:gd name="T24" fmla="*/ 2147483647 w 79"/>
                <a:gd name="T25" fmla="*/ 2147483647 h 86"/>
                <a:gd name="T26" fmla="*/ 2147483647 w 79"/>
                <a:gd name="T27" fmla="*/ 1384806260 h 86"/>
                <a:gd name="T28" fmla="*/ 2147483647 w 79"/>
                <a:gd name="T29" fmla="*/ 507759181 h 86"/>
                <a:gd name="T30" fmla="*/ 2147483647 w 79"/>
                <a:gd name="T31" fmla="*/ 415440498 h 86"/>
                <a:gd name="T32" fmla="*/ 2147483647 w 79"/>
                <a:gd name="T33" fmla="*/ 369281209 h 86"/>
                <a:gd name="T34" fmla="*/ 2147483647 w 79"/>
                <a:gd name="T35" fmla="*/ 461599893 h 86"/>
                <a:gd name="T36" fmla="*/ 2147483647 w 79"/>
                <a:gd name="T37" fmla="*/ 553925264 h 86"/>
                <a:gd name="T38" fmla="*/ 2147483647 w 79"/>
                <a:gd name="T39" fmla="*/ 600084553 h 86"/>
                <a:gd name="T40" fmla="*/ 2147483647 w 79"/>
                <a:gd name="T41" fmla="*/ 692403130 h 86"/>
                <a:gd name="T42" fmla="*/ 2147483647 w 79"/>
                <a:gd name="T43" fmla="*/ 1384806260 h 86"/>
                <a:gd name="T44" fmla="*/ 2147483647 w 79"/>
                <a:gd name="T45" fmla="*/ 2147483647 h 8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79"/>
                <a:gd name="T70" fmla="*/ 0 h 86"/>
                <a:gd name="T71" fmla="*/ 79 w 79"/>
                <a:gd name="T72" fmla="*/ 86 h 8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79" h="86">
                  <a:moveTo>
                    <a:pt x="59" y="63"/>
                  </a:moveTo>
                  <a:cubicBezTo>
                    <a:pt x="56" y="80"/>
                    <a:pt x="43" y="86"/>
                    <a:pt x="28" y="84"/>
                  </a:cubicBezTo>
                  <a:cubicBezTo>
                    <a:pt x="10" y="81"/>
                    <a:pt x="0" y="71"/>
                    <a:pt x="2" y="60"/>
                  </a:cubicBezTo>
                  <a:cubicBezTo>
                    <a:pt x="10" y="11"/>
                    <a:pt x="10" y="11"/>
                    <a:pt x="10" y="11"/>
                  </a:cubicBezTo>
                  <a:cubicBezTo>
                    <a:pt x="11" y="2"/>
                    <a:pt x="1" y="5"/>
                    <a:pt x="1" y="2"/>
                  </a:cubicBezTo>
                  <a:cubicBezTo>
                    <a:pt x="2" y="1"/>
                    <a:pt x="2" y="0"/>
                    <a:pt x="4" y="0"/>
                  </a:cubicBezTo>
                  <a:cubicBezTo>
                    <a:pt x="10" y="1"/>
                    <a:pt x="15" y="2"/>
                    <a:pt x="19" y="3"/>
                  </a:cubicBezTo>
                  <a:cubicBezTo>
                    <a:pt x="24" y="4"/>
                    <a:pt x="29" y="4"/>
                    <a:pt x="35" y="5"/>
                  </a:cubicBezTo>
                  <a:cubicBezTo>
                    <a:pt x="37" y="6"/>
                    <a:pt x="37" y="6"/>
                    <a:pt x="37" y="7"/>
                  </a:cubicBezTo>
                  <a:cubicBezTo>
                    <a:pt x="37" y="10"/>
                    <a:pt x="28" y="4"/>
                    <a:pt x="26" y="13"/>
                  </a:cubicBezTo>
                  <a:cubicBezTo>
                    <a:pt x="19" y="62"/>
                    <a:pt x="19" y="62"/>
                    <a:pt x="19" y="62"/>
                  </a:cubicBezTo>
                  <a:cubicBezTo>
                    <a:pt x="17" y="71"/>
                    <a:pt x="24" y="80"/>
                    <a:pt x="33" y="81"/>
                  </a:cubicBezTo>
                  <a:cubicBezTo>
                    <a:pt x="45" y="83"/>
                    <a:pt x="54" y="77"/>
                    <a:pt x="56" y="63"/>
                  </a:cubicBezTo>
                  <a:cubicBezTo>
                    <a:pt x="61" y="30"/>
                    <a:pt x="61" y="30"/>
                    <a:pt x="61" y="30"/>
                  </a:cubicBezTo>
                  <a:cubicBezTo>
                    <a:pt x="63" y="20"/>
                    <a:pt x="60" y="14"/>
                    <a:pt x="55" y="11"/>
                  </a:cubicBezTo>
                  <a:cubicBezTo>
                    <a:pt x="54" y="11"/>
                    <a:pt x="52" y="10"/>
                    <a:pt x="52" y="9"/>
                  </a:cubicBezTo>
                  <a:cubicBezTo>
                    <a:pt x="52" y="9"/>
                    <a:pt x="52" y="8"/>
                    <a:pt x="54" y="8"/>
                  </a:cubicBezTo>
                  <a:cubicBezTo>
                    <a:pt x="57" y="9"/>
                    <a:pt x="61" y="10"/>
                    <a:pt x="66" y="10"/>
                  </a:cubicBezTo>
                  <a:cubicBezTo>
                    <a:pt x="70" y="11"/>
                    <a:pt x="75" y="11"/>
                    <a:pt x="77" y="12"/>
                  </a:cubicBezTo>
                  <a:cubicBezTo>
                    <a:pt x="79" y="12"/>
                    <a:pt x="79" y="13"/>
                    <a:pt x="79" y="13"/>
                  </a:cubicBezTo>
                  <a:cubicBezTo>
                    <a:pt x="79" y="14"/>
                    <a:pt x="77" y="14"/>
                    <a:pt x="75" y="15"/>
                  </a:cubicBezTo>
                  <a:cubicBezTo>
                    <a:pt x="70" y="15"/>
                    <a:pt x="65" y="20"/>
                    <a:pt x="64" y="30"/>
                  </a:cubicBezTo>
                  <a:lnTo>
                    <a:pt x="59" y="6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43" name="Freeform 6">
              <a:extLst>
                <a:ext uri="{FF2B5EF4-FFF2-40B4-BE49-F238E27FC236}">
                  <a16:creationId xmlns:a16="http://schemas.microsoft.com/office/drawing/2014/main" id="{007B97E7-CCD8-7A03-1815-9E911BE2E4E2}"/>
                </a:ext>
              </a:extLst>
            </p:cNvPr>
            <p:cNvSpPr/>
            <p:nvPr/>
          </p:nvSpPr>
          <p:spPr bwMode="auto">
            <a:xfrm>
              <a:off x="5247611" y="-297359"/>
              <a:ext cx="731090" cy="687914"/>
            </a:xfrm>
            <a:custGeom>
              <a:avLst/>
              <a:gdLst>
                <a:gd name="T0" fmla="*/ 980378172 w 107"/>
                <a:gd name="T1" fmla="*/ 2147483647 h 101"/>
                <a:gd name="T2" fmla="*/ 1027065430 w 107"/>
                <a:gd name="T3" fmla="*/ 2147483647 h 101"/>
                <a:gd name="T4" fmla="*/ 1260488052 w 107"/>
                <a:gd name="T5" fmla="*/ 2147483647 h 101"/>
                <a:gd name="T6" fmla="*/ 1167113537 w 107"/>
                <a:gd name="T7" fmla="*/ 2147483647 h 101"/>
                <a:gd name="T8" fmla="*/ 606900397 w 107"/>
                <a:gd name="T9" fmla="*/ 2147483647 h 101"/>
                <a:gd name="T10" fmla="*/ 46687271 w 107"/>
                <a:gd name="T11" fmla="*/ 2147483647 h 101"/>
                <a:gd name="T12" fmla="*/ 0 w 107"/>
                <a:gd name="T13" fmla="*/ 2147483647 h 101"/>
                <a:gd name="T14" fmla="*/ 326790411 w 107"/>
                <a:gd name="T15" fmla="*/ 2147483647 h 101"/>
                <a:gd name="T16" fmla="*/ 887010276 w 107"/>
                <a:gd name="T17" fmla="*/ 2147483647 h 101"/>
                <a:gd name="T18" fmla="*/ 1820701405 w 107"/>
                <a:gd name="T19" fmla="*/ 649458943 h 101"/>
                <a:gd name="T20" fmla="*/ 1493910673 w 107"/>
                <a:gd name="T21" fmla="*/ 139169781 h 101"/>
                <a:gd name="T22" fmla="*/ 1400536159 w 107"/>
                <a:gd name="T23" fmla="*/ 46389923 h 101"/>
                <a:gd name="T24" fmla="*/ 1493910673 w 107"/>
                <a:gd name="T25" fmla="*/ 0 h 101"/>
                <a:gd name="T26" fmla="*/ 2007443602 w 107"/>
                <a:gd name="T27" fmla="*/ 231949653 h 101"/>
                <a:gd name="T28" fmla="*/ 2147483647 w 107"/>
                <a:gd name="T29" fmla="*/ 510289215 h 101"/>
                <a:gd name="T30" fmla="*/ 2147483647 w 107"/>
                <a:gd name="T31" fmla="*/ 2147483647 h 101"/>
                <a:gd name="T32" fmla="*/ 2147483647 w 107"/>
                <a:gd name="T33" fmla="*/ 2147483647 h 101"/>
                <a:gd name="T34" fmla="*/ 2147483647 w 107"/>
                <a:gd name="T35" fmla="*/ 1994773762 h 101"/>
                <a:gd name="T36" fmla="*/ 2147483647 w 107"/>
                <a:gd name="T37" fmla="*/ 1252534788 h 101"/>
                <a:gd name="T38" fmla="*/ 2147483647 w 107"/>
                <a:gd name="T39" fmla="*/ 1066975150 h 101"/>
                <a:gd name="T40" fmla="*/ 2147483647 w 107"/>
                <a:gd name="T41" fmla="*/ 1020585241 h 101"/>
                <a:gd name="T42" fmla="*/ 2147483647 w 107"/>
                <a:gd name="T43" fmla="*/ 1298924697 h 101"/>
                <a:gd name="T44" fmla="*/ 2147483647 w 107"/>
                <a:gd name="T45" fmla="*/ 1530874243 h 101"/>
                <a:gd name="T46" fmla="*/ 2147483647 w 107"/>
                <a:gd name="T47" fmla="*/ 1577264153 h 101"/>
                <a:gd name="T48" fmla="*/ 2147483647 w 107"/>
                <a:gd name="T49" fmla="*/ 1577264153 h 101"/>
                <a:gd name="T50" fmla="*/ 2147483647 w 107"/>
                <a:gd name="T51" fmla="*/ 2041163671 h 101"/>
                <a:gd name="T52" fmla="*/ 2147483647 w 107"/>
                <a:gd name="T53" fmla="*/ 2147483647 h 101"/>
                <a:gd name="T54" fmla="*/ 2147483647 w 107"/>
                <a:gd name="T55" fmla="*/ 2147483647 h 101"/>
                <a:gd name="T56" fmla="*/ 2147483647 w 107"/>
                <a:gd name="T57" fmla="*/ 2147483647 h 101"/>
                <a:gd name="T58" fmla="*/ 1867388662 w 107"/>
                <a:gd name="T59" fmla="*/ 881415300 h 101"/>
                <a:gd name="T60" fmla="*/ 1867388662 w 107"/>
                <a:gd name="T61" fmla="*/ 881415300 h 101"/>
                <a:gd name="T62" fmla="*/ 980378172 w 107"/>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07"/>
                <a:gd name="T97" fmla="*/ 0 h 101"/>
                <a:gd name="T98" fmla="*/ 107 w 107"/>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07" h="101">
                  <a:moveTo>
                    <a:pt x="21" y="61"/>
                  </a:moveTo>
                  <a:cubicBezTo>
                    <a:pt x="18" y="69"/>
                    <a:pt x="20" y="74"/>
                    <a:pt x="22" y="76"/>
                  </a:cubicBezTo>
                  <a:cubicBezTo>
                    <a:pt x="24" y="79"/>
                    <a:pt x="28" y="79"/>
                    <a:pt x="27" y="81"/>
                  </a:cubicBezTo>
                  <a:cubicBezTo>
                    <a:pt x="26" y="82"/>
                    <a:pt x="26" y="82"/>
                    <a:pt x="25" y="81"/>
                  </a:cubicBezTo>
                  <a:cubicBezTo>
                    <a:pt x="21" y="80"/>
                    <a:pt x="17" y="78"/>
                    <a:pt x="13" y="76"/>
                  </a:cubicBezTo>
                  <a:cubicBezTo>
                    <a:pt x="9" y="74"/>
                    <a:pt x="5" y="73"/>
                    <a:pt x="1" y="71"/>
                  </a:cubicBezTo>
                  <a:cubicBezTo>
                    <a:pt x="0" y="70"/>
                    <a:pt x="0" y="70"/>
                    <a:pt x="0" y="69"/>
                  </a:cubicBezTo>
                  <a:cubicBezTo>
                    <a:pt x="1" y="67"/>
                    <a:pt x="3" y="70"/>
                    <a:pt x="7" y="70"/>
                  </a:cubicBezTo>
                  <a:cubicBezTo>
                    <a:pt x="10" y="70"/>
                    <a:pt x="15" y="68"/>
                    <a:pt x="19" y="59"/>
                  </a:cubicBezTo>
                  <a:cubicBezTo>
                    <a:pt x="39" y="14"/>
                    <a:pt x="39" y="14"/>
                    <a:pt x="39" y="14"/>
                  </a:cubicBezTo>
                  <a:cubicBezTo>
                    <a:pt x="38" y="8"/>
                    <a:pt x="35" y="5"/>
                    <a:pt x="32" y="3"/>
                  </a:cubicBezTo>
                  <a:cubicBezTo>
                    <a:pt x="31" y="2"/>
                    <a:pt x="30" y="2"/>
                    <a:pt x="30" y="1"/>
                  </a:cubicBezTo>
                  <a:cubicBezTo>
                    <a:pt x="31" y="0"/>
                    <a:pt x="31" y="0"/>
                    <a:pt x="32" y="0"/>
                  </a:cubicBezTo>
                  <a:cubicBezTo>
                    <a:pt x="36" y="2"/>
                    <a:pt x="39" y="4"/>
                    <a:pt x="43" y="5"/>
                  </a:cubicBezTo>
                  <a:cubicBezTo>
                    <a:pt x="55" y="11"/>
                    <a:pt x="55" y="11"/>
                    <a:pt x="55" y="11"/>
                  </a:cubicBezTo>
                  <a:cubicBezTo>
                    <a:pt x="71" y="74"/>
                    <a:pt x="71" y="74"/>
                    <a:pt x="71" y="74"/>
                  </a:cubicBezTo>
                  <a:cubicBezTo>
                    <a:pt x="72" y="74"/>
                    <a:pt x="72" y="74"/>
                    <a:pt x="72" y="74"/>
                  </a:cubicBezTo>
                  <a:cubicBezTo>
                    <a:pt x="85" y="43"/>
                    <a:pt x="85" y="43"/>
                    <a:pt x="85" y="43"/>
                  </a:cubicBezTo>
                  <a:cubicBezTo>
                    <a:pt x="89" y="35"/>
                    <a:pt x="87" y="30"/>
                    <a:pt x="84" y="27"/>
                  </a:cubicBezTo>
                  <a:cubicBezTo>
                    <a:pt x="82" y="25"/>
                    <a:pt x="79" y="24"/>
                    <a:pt x="80" y="23"/>
                  </a:cubicBezTo>
                  <a:cubicBezTo>
                    <a:pt x="80" y="22"/>
                    <a:pt x="80" y="22"/>
                    <a:pt x="82" y="22"/>
                  </a:cubicBezTo>
                  <a:cubicBezTo>
                    <a:pt x="85" y="24"/>
                    <a:pt x="89" y="26"/>
                    <a:pt x="93" y="28"/>
                  </a:cubicBezTo>
                  <a:cubicBezTo>
                    <a:pt x="98" y="29"/>
                    <a:pt x="102" y="31"/>
                    <a:pt x="105" y="33"/>
                  </a:cubicBezTo>
                  <a:cubicBezTo>
                    <a:pt x="107" y="33"/>
                    <a:pt x="106" y="34"/>
                    <a:pt x="106" y="34"/>
                  </a:cubicBezTo>
                  <a:cubicBezTo>
                    <a:pt x="105" y="36"/>
                    <a:pt x="103" y="34"/>
                    <a:pt x="100" y="34"/>
                  </a:cubicBezTo>
                  <a:cubicBezTo>
                    <a:pt x="96" y="34"/>
                    <a:pt x="91" y="36"/>
                    <a:pt x="88" y="44"/>
                  </a:cubicBezTo>
                  <a:cubicBezTo>
                    <a:pt x="64" y="97"/>
                    <a:pt x="64" y="97"/>
                    <a:pt x="64" y="97"/>
                  </a:cubicBezTo>
                  <a:cubicBezTo>
                    <a:pt x="63" y="99"/>
                    <a:pt x="62" y="101"/>
                    <a:pt x="62" y="100"/>
                  </a:cubicBezTo>
                  <a:cubicBezTo>
                    <a:pt x="61" y="100"/>
                    <a:pt x="60" y="98"/>
                    <a:pt x="60" y="97"/>
                  </a:cubicBezTo>
                  <a:cubicBezTo>
                    <a:pt x="40" y="19"/>
                    <a:pt x="40" y="19"/>
                    <a:pt x="40" y="19"/>
                  </a:cubicBezTo>
                  <a:cubicBezTo>
                    <a:pt x="40" y="19"/>
                    <a:pt x="40" y="19"/>
                    <a:pt x="40" y="19"/>
                  </a:cubicBezTo>
                  <a:lnTo>
                    <a:pt x="21"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44" name="Freeform 7">
              <a:extLst>
                <a:ext uri="{FF2B5EF4-FFF2-40B4-BE49-F238E27FC236}">
                  <a16:creationId xmlns:a16="http://schemas.microsoft.com/office/drawing/2014/main" id="{094BBA9C-775D-EE37-1D05-4CC75F775432}"/>
                </a:ext>
              </a:extLst>
            </p:cNvPr>
            <p:cNvSpPr/>
            <p:nvPr/>
          </p:nvSpPr>
          <p:spPr bwMode="auto">
            <a:xfrm>
              <a:off x="5808880" y="22132"/>
              <a:ext cx="497948" cy="572782"/>
            </a:xfrm>
            <a:custGeom>
              <a:avLst/>
              <a:gdLst>
                <a:gd name="T0" fmla="*/ 2147483647 w 73"/>
                <a:gd name="T1" fmla="*/ 604455474 h 84"/>
                <a:gd name="T2" fmla="*/ 2000741438 w 73"/>
                <a:gd name="T3" fmla="*/ 46497621 h 84"/>
                <a:gd name="T4" fmla="*/ 2140323707 w 73"/>
                <a:gd name="T5" fmla="*/ 46497621 h 84"/>
                <a:gd name="T6" fmla="*/ 2147483647 w 73"/>
                <a:gd name="T7" fmla="*/ 511460259 h 84"/>
                <a:gd name="T8" fmla="*/ 2147483647 w 73"/>
                <a:gd name="T9" fmla="*/ 929932122 h 84"/>
                <a:gd name="T10" fmla="*/ 2147483647 w 73"/>
                <a:gd name="T11" fmla="*/ 1022920518 h 84"/>
                <a:gd name="T12" fmla="*/ 2147483647 w 73"/>
                <a:gd name="T13" fmla="*/ 1069418126 h 84"/>
                <a:gd name="T14" fmla="*/ 1209747534 w 73"/>
                <a:gd name="T15" fmla="*/ 2147483647 h 84"/>
                <a:gd name="T16" fmla="*/ 1349336624 w 73"/>
                <a:gd name="T17" fmla="*/ 2147483647 h 84"/>
                <a:gd name="T18" fmla="*/ 1256281778 w 73"/>
                <a:gd name="T19" fmla="*/ 2147483647 h 84"/>
                <a:gd name="T20" fmla="*/ 651404601 w 73"/>
                <a:gd name="T21" fmla="*/ 2147483647 h 84"/>
                <a:gd name="T22" fmla="*/ 46527436 w 73"/>
                <a:gd name="T23" fmla="*/ 2147483647 h 84"/>
                <a:gd name="T24" fmla="*/ 0 w 73"/>
                <a:gd name="T25" fmla="*/ 2147483647 h 84"/>
                <a:gd name="T26" fmla="*/ 604877177 w 73"/>
                <a:gd name="T27" fmla="*/ 2147483647 h 84"/>
                <a:gd name="T28" fmla="*/ 2147483647 w 73"/>
                <a:gd name="T29" fmla="*/ 604455474 h 8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3"/>
                <a:gd name="T46" fmla="*/ 0 h 84"/>
                <a:gd name="T47" fmla="*/ 73 w 73"/>
                <a:gd name="T48" fmla="*/ 84 h 8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3" h="84">
                  <a:moveTo>
                    <a:pt x="47" y="13"/>
                  </a:moveTo>
                  <a:cubicBezTo>
                    <a:pt x="52" y="6"/>
                    <a:pt x="42" y="4"/>
                    <a:pt x="43" y="1"/>
                  </a:cubicBezTo>
                  <a:cubicBezTo>
                    <a:pt x="44" y="1"/>
                    <a:pt x="45" y="0"/>
                    <a:pt x="46" y="1"/>
                  </a:cubicBezTo>
                  <a:cubicBezTo>
                    <a:pt x="51" y="5"/>
                    <a:pt x="55" y="8"/>
                    <a:pt x="59" y="11"/>
                  </a:cubicBezTo>
                  <a:cubicBezTo>
                    <a:pt x="62" y="13"/>
                    <a:pt x="67" y="16"/>
                    <a:pt x="72" y="20"/>
                  </a:cubicBezTo>
                  <a:cubicBezTo>
                    <a:pt x="73" y="21"/>
                    <a:pt x="73" y="22"/>
                    <a:pt x="73" y="22"/>
                  </a:cubicBezTo>
                  <a:cubicBezTo>
                    <a:pt x="71" y="25"/>
                    <a:pt x="65" y="16"/>
                    <a:pt x="60" y="23"/>
                  </a:cubicBezTo>
                  <a:cubicBezTo>
                    <a:pt x="26" y="71"/>
                    <a:pt x="26" y="71"/>
                    <a:pt x="26" y="71"/>
                  </a:cubicBezTo>
                  <a:cubicBezTo>
                    <a:pt x="21" y="78"/>
                    <a:pt x="31" y="80"/>
                    <a:pt x="29" y="83"/>
                  </a:cubicBezTo>
                  <a:cubicBezTo>
                    <a:pt x="29" y="83"/>
                    <a:pt x="28" y="84"/>
                    <a:pt x="27" y="83"/>
                  </a:cubicBezTo>
                  <a:cubicBezTo>
                    <a:pt x="22" y="79"/>
                    <a:pt x="18" y="76"/>
                    <a:pt x="14" y="73"/>
                  </a:cubicBezTo>
                  <a:cubicBezTo>
                    <a:pt x="10" y="71"/>
                    <a:pt x="6" y="68"/>
                    <a:pt x="1" y="64"/>
                  </a:cubicBezTo>
                  <a:cubicBezTo>
                    <a:pt x="0" y="63"/>
                    <a:pt x="0" y="62"/>
                    <a:pt x="0" y="62"/>
                  </a:cubicBezTo>
                  <a:cubicBezTo>
                    <a:pt x="2" y="59"/>
                    <a:pt x="7" y="68"/>
                    <a:pt x="13" y="61"/>
                  </a:cubicBezTo>
                  <a:lnTo>
                    <a:pt x="47"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45" name="Freeform 8">
              <a:extLst>
                <a:ext uri="{FF2B5EF4-FFF2-40B4-BE49-F238E27FC236}">
                  <a16:creationId xmlns:a16="http://schemas.microsoft.com/office/drawing/2014/main" id="{0D14FD26-308D-DFB2-11BC-F536DEF4AE38}"/>
                </a:ext>
              </a:extLst>
            </p:cNvPr>
            <p:cNvSpPr/>
            <p:nvPr/>
          </p:nvSpPr>
          <p:spPr bwMode="auto">
            <a:xfrm>
              <a:off x="6217599" y="255275"/>
              <a:ext cx="587174" cy="558391"/>
            </a:xfrm>
            <a:custGeom>
              <a:avLst/>
              <a:gdLst>
                <a:gd name="T0" fmla="*/ 2147483647 w 86"/>
                <a:gd name="T1" fmla="*/ 2147483647 h 82"/>
                <a:gd name="T2" fmla="*/ 2147483647 w 86"/>
                <a:gd name="T3" fmla="*/ 2147483647 h 82"/>
                <a:gd name="T4" fmla="*/ 2147483647 w 86"/>
                <a:gd name="T5" fmla="*/ 1762111525 h 82"/>
                <a:gd name="T6" fmla="*/ 2147483647 w 86"/>
                <a:gd name="T7" fmla="*/ 1808478815 h 82"/>
                <a:gd name="T8" fmla="*/ 2147483647 w 86"/>
                <a:gd name="T9" fmla="*/ 2147483647 h 82"/>
                <a:gd name="T10" fmla="*/ 2147483647 w 86"/>
                <a:gd name="T11" fmla="*/ 2147483647 h 82"/>
                <a:gd name="T12" fmla="*/ 2147483647 w 86"/>
                <a:gd name="T13" fmla="*/ 2147483647 h 82"/>
                <a:gd name="T14" fmla="*/ 2147483647 w 86"/>
                <a:gd name="T15" fmla="*/ 2147483647 h 82"/>
                <a:gd name="T16" fmla="*/ 186461870 w 86"/>
                <a:gd name="T17" fmla="*/ 2147483647 h 82"/>
                <a:gd name="T18" fmla="*/ 0 w 86"/>
                <a:gd name="T19" fmla="*/ 2147483647 h 82"/>
                <a:gd name="T20" fmla="*/ 46618881 w 86"/>
                <a:gd name="T21" fmla="*/ 2147483647 h 82"/>
                <a:gd name="T22" fmla="*/ 1398484536 w 86"/>
                <a:gd name="T23" fmla="*/ 649197605 h 82"/>
                <a:gd name="T24" fmla="*/ 1398484536 w 86"/>
                <a:gd name="T25" fmla="*/ 0 h 82"/>
                <a:gd name="T26" fmla="*/ 1491715444 w 86"/>
                <a:gd name="T27" fmla="*/ 0 h 82"/>
                <a:gd name="T28" fmla="*/ 1957877241 w 86"/>
                <a:gd name="T29" fmla="*/ 556457066 h 82"/>
                <a:gd name="T30" fmla="*/ 2147483647 w 86"/>
                <a:gd name="T31" fmla="*/ 1066540458 h 82"/>
                <a:gd name="T32" fmla="*/ 2147483647 w 86"/>
                <a:gd name="T33" fmla="*/ 1205654671 h 82"/>
                <a:gd name="T34" fmla="*/ 2097727017 w 86"/>
                <a:gd name="T35" fmla="*/ 1112914132 h 82"/>
                <a:gd name="T36" fmla="*/ 1957877241 w 86"/>
                <a:gd name="T37" fmla="*/ 1252021536 h 82"/>
                <a:gd name="T38" fmla="*/ 1025554075 w 86"/>
                <a:gd name="T39" fmla="*/ 2147483647 h 82"/>
                <a:gd name="T40" fmla="*/ 2147483647 w 86"/>
                <a:gd name="T41" fmla="*/ 2147483647 h 8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86"/>
                <a:gd name="T64" fmla="*/ 0 h 82"/>
                <a:gd name="T65" fmla="*/ 86 w 86"/>
                <a:gd name="T66" fmla="*/ 82 h 8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86" h="82">
                  <a:moveTo>
                    <a:pt x="58" y="57"/>
                  </a:moveTo>
                  <a:cubicBezTo>
                    <a:pt x="60" y="56"/>
                    <a:pt x="63" y="55"/>
                    <a:pt x="65" y="53"/>
                  </a:cubicBezTo>
                  <a:cubicBezTo>
                    <a:pt x="73" y="46"/>
                    <a:pt x="64" y="40"/>
                    <a:pt x="66" y="38"/>
                  </a:cubicBezTo>
                  <a:cubicBezTo>
                    <a:pt x="66" y="38"/>
                    <a:pt x="67" y="38"/>
                    <a:pt x="68" y="39"/>
                  </a:cubicBezTo>
                  <a:cubicBezTo>
                    <a:pt x="71" y="42"/>
                    <a:pt x="73" y="45"/>
                    <a:pt x="76" y="47"/>
                  </a:cubicBezTo>
                  <a:cubicBezTo>
                    <a:pt x="78" y="50"/>
                    <a:pt x="81" y="53"/>
                    <a:pt x="84" y="55"/>
                  </a:cubicBezTo>
                  <a:cubicBezTo>
                    <a:pt x="85" y="57"/>
                    <a:pt x="86" y="58"/>
                    <a:pt x="85" y="59"/>
                  </a:cubicBezTo>
                  <a:cubicBezTo>
                    <a:pt x="83" y="61"/>
                    <a:pt x="80" y="52"/>
                    <a:pt x="64" y="58"/>
                  </a:cubicBezTo>
                  <a:cubicBezTo>
                    <a:pt x="4" y="81"/>
                    <a:pt x="4" y="81"/>
                    <a:pt x="4" y="81"/>
                  </a:cubicBezTo>
                  <a:cubicBezTo>
                    <a:pt x="2" y="82"/>
                    <a:pt x="1" y="82"/>
                    <a:pt x="0" y="82"/>
                  </a:cubicBezTo>
                  <a:cubicBezTo>
                    <a:pt x="0" y="81"/>
                    <a:pt x="0" y="80"/>
                    <a:pt x="1" y="79"/>
                  </a:cubicBezTo>
                  <a:cubicBezTo>
                    <a:pt x="30" y="14"/>
                    <a:pt x="30" y="14"/>
                    <a:pt x="30" y="14"/>
                  </a:cubicBezTo>
                  <a:cubicBezTo>
                    <a:pt x="34" y="4"/>
                    <a:pt x="28" y="1"/>
                    <a:pt x="30" y="0"/>
                  </a:cubicBezTo>
                  <a:cubicBezTo>
                    <a:pt x="30" y="0"/>
                    <a:pt x="31" y="0"/>
                    <a:pt x="32" y="0"/>
                  </a:cubicBezTo>
                  <a:cubicBezTo>
                    <a:pt x="36" y="4"/>
                    <a:pt x="39" y="8"/>
                    <a:pt x="42" y="12"/>
                  </a:cubicBezTo>
                  <a:cubicBezTo>
                    <a:pt x="46" y="16"/>
                    <a:pt x="50" y="19"/>
                    <a:pt x="53" y="23"/>
                  </a:cubicBezTo>
                  <a:cubicBezTo>
                    <a:pt x="55" y="25"/>
                    <a:pt x="55" y="25"/>
                    <a:pt x="54" y="26"/>
                  </a:cubicBezTo>
                  <a:cubicBezTo>
                    <a:pt x="52" y="28"/>
                    <a:pt x="49" y="20"/>
                    <a:pt x="45" y="24"/>
                  </a:cubicBezTo>
                  <a:cubicBezTo>
                    <a:pt x="44" y="25"/>
                    <a:pt x="43" y="26"/>
                    <a:pt x="42" y="27"/>
                  </a:cubicBezTo>
                  <a:cubicBezTo>
                    <a:pt x="22" y="71"/>
                    <a:pt x="22" y="71"/>
                    <a:pt x="22" y="71"/>
                  </a:cubicBezTo>
                  <a:lnTo>
                    <a:pt x="58" y="5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46" name="Freeform 9">
              <a:extLst>
                <a:ext uri="{FF2B5EF4-FFF2-40B4-BE49-F238E27FC236}">
                  <a16:creationId xmlns:a16="http://schemas.microsoft.com/office/drawing/2014/main" id="{F1D8AC8C-EE00-73B1-2962-53ED1987EA18}"/>
                </a:ext>
              </a:extLst>
            </p:cNvPr>
            <p:cNvSpPr/>
            <p:nvPr/>
          </p:nvSpPr>
          <p:spPr bwMode="auto">
            <a:xfrm>
              <a:off x="6407567" y="724438"/>
              <a:ext cx="656253" cy="641861"/>
            </a:xfrm>
            <a:custGeom>
              <a:avLst/>
              <a:gdLst>
                <a:gd name="T0" fmla="*/ 2147483647 w 96"/>
                <a:gd name="T1" fmla="*/ 606135306 h 94"/>
                <a:gd name="T2" fmla="*/ 2147483647 w 96"/>
                <a:gd name="T3" fmla="*/ 46623689 h 94"/>
                <a:gd name="T4" fmla="*/ 2147483647 w 96"/>
                <a:gd name="T5" fmla="*/ 93254206 h 94"/>
                <a:gd name="T6" fmla="*/ 2147483647 w 96"/>
                <a:gd name="T7" fmla="*/ 746013161 h 94"/>
                <a:gd name="T8" fmla="*/ 2147483647 w 96"/>
                <a:gd name="T9" fmla="*/ 2147483647 h 94"/>
                <a:gd name="T10" fmla="*/ 2147483647 w 96"/>
                <a:gd name="T11" fmla="*/ 2147483647 h 94"/>
                <a:gd name="T12" fmla="*/ 2147483647 w 96"/>
                <a:gd name="T13" fmla="*/ 2147483647 h 94"/>
                <a:gd name="T14" fmla="*/ 2147483647 w 96"/>
                <a:gd name="T15" fmla="*/ 2147483647 h 94"/>
                <a:gd name="T16" fmla="*/ 2147483647 w 96"/>
                <a:gd name="T17" fmla="*/ 2147483647 h 94"/>
                <a:gd name="T18" fmla="*/ 2147483647 w 96"/>
                <a:gd name="T19" fmla="*/ 1352148467 h 94"/>
                <a:gd name="T20" fmla="*/ 2147483647 w 96"/>
                <a:gd name="T21" fmla="*/ 1119016434 h 94"/>
                <a:gd name="T22" fmla="*/ 2147483647 w 96"/>
                <a:gd name="T23" fmla="*/ 1911660312 h 94"/>
                <a:gd name="T24" fmla="*/ 2147483647 w 96"/>
                <a:gd name="T25" fmla="*/ 2004907663 h 94"/>
                <a:gd name="T26" fmla="*/ 2147483647 w 96"/>
                <a:gd name="T27" fmla="*/ 2147483647 h 94"/>
                <a:gd name="T28" fmla="*/ 2147483647 w 96"/>
                <a:gd name="T29" fmla="*/ 2147483647 h 94"/>
                <a:gd name="T30" fmla="*/ 2147483647 w 96"/>
                <a:gd name="T31" fmla="*/ 2147483647 h 94"/>
                <a:gd name="T32" fmla="*/ 1962682054 w 96"/>
                <a:gd name="T33" fmla="*/ 2147483647 h 94"/>
                <a:gd name="T34" fmla="*/ 1869220719 w 96"/>
                <a:gd name="T35" fmla="*/ 2147483647 h 94"/>
                <a:gd name="T36" fmla="*/ 1962682054 w 96"/>
                <a:gd name="T37" fmla="*/ 2147483647 h 94"/>
                <a:gd name="T38" fmla="*/ 2147483647 w 96"/>
                <a:gd name="T39" fmla="*/ 2098161842 h 94"/>
                <a:gd name="T40" fmla="*/ 2147483647 w 96"/>
                <a:gd name="T41" fmla="*/ 1958283987 h 94"/>
                <a:gd name="T42" fmla="*/ 1028068277 w 96"/>
                <a:gd name="T43" fmla="*/ 2147483647 h 94"/>
                <a:gd name="T44" fmla="*/ 934606942 w 96"/>
                <a:gd name="T45" fmla="*/ 2147483647 h 94"/>
                <a:gd name="T46" fmla="*/ 2147483647 w 96"/>
                <a:gd name="T47" fmla="*/ 2147483647 h 94"/>
                <a:gd name="T48" fmla="*/ 2147483647 w 96"/>
                <a:gd name="T49" fmla="*/ 2147483647 h 94"/>
                <a:gd name="T50" fmla="*/ 2147483647 w 96"/>
                <a:gd name="T51" fmla="*/ 2147483647 h 94"/>
                <a:gd name="T52" fmla="*/ 2147483647 w 96"/>
                <a:gd name="T53" fmla="*/ 2147483647 h 94"/>
                <a:gd name="T54" fmla="*/ 1495374952 w 96"/>
                <a:gd name="T55" fmla="*/ 2147483647 h 94"/>
                <a:gd name="T56" fmla="*/ 420576114 w 96"/>
                <a:gd name="T57" fmla="*/ 2147483647 h 94"/>
                <a:gd name="T58" fmla="*/ 46730681 w 96"/>
                <a:gd name="T59" fmla="*/ 1958283987 h 94"/>
                <a:gd name="T60" fmla="*/ 46730681 w 96"/>
                <a:gd name="T61" fmla="*/ 1818406133 h 94"/>
                <a:gd name="T62" fmla="*/ 560768224 w 96"/>
                <a:gd name="T63" fmla="*/ 2004907663 h 94"/>
                <a:gd name="T64" fmla="*/ 2147483647 w 96"/>
                <a:gd name="T65" fmla="*/ 606135306 h 9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4"/>
                <a:gd name="T101" fmla="*/ 96 w 96"/>
                <a:gd name="T102" fmla="*/ 94 h 94"/>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4">
                  <a:moveTo>
                    <a:pt x="63" y="13"/>
                  </a:moveTo>
                  <a:cubicBezTo>
                    <a:pt x="71" y="9"/>
                    <a:pt x="62" y="3"/>
                    <a:pt x="65" y="1"/>
                  </a:cubicBezTo>
                  <a:cubicBezTo>
                    <a:pt x="65" y="0"/>
                    <a:pt x="66" y="1"/>
                    <a:pt x="67" y="2"/>
                  </a:cubicBezTo>
                  <a:cubicBezTo>
                    <a:pt x="70" y="7"/>
                    <a:pt x="72" y="12"/>
                    <a:pt x="75" y="16"/>
                  </a:cubicBezTo>
                  <a:cubicBezTo>
                    <a:pt x="82" y="28"/>
                    <a:pt x="89" y="39"/>
                    <a:pt x="96" y="51"/>
                  </a:cubicBezTo>
                  <a:cubicBezTo>
                    <a:pt x="80" y="67"/>
                    <a:pt x="80" y="67"/>
                    <a:pt x="80" y="67"/>
                  </a:cubicBezTo>
                  <a:cubicBezTo>
                    <a:pt x="79" y="68"/>
                    <a:pt x="78" y="68"/>
                    <a:pt x="78" y="69"/>
                  </a:cubicBezTo>
                  <a:cubicBezTo>
                    <a:pt x="78" y="69"/>
                    <a:pt x="77" y="69"/>
                    <a:pt x="77" y="68"/>
                  </a:cubicBezTo>
                  <a:cubicBezTo>
                    <a:pt x="76" y="67"/>
                    <a:pt x="78" y="66"/>
                    <a:pt x="82" y="59"/>
                  </a:cubicBezTo>
                  <a:cubicBezTo>
                    <a:pt x="87" y="50"/>
                    <a:pt x="87" y="41"/>
                    <a:pt x="80" y="29"/>
                  </a:cubicBezTo>
                  <a:cubicBezTo>
                    <a:pt x="77" y="24"/>
                    <a:pt x="77" y="24"/>
                    <a:pt x="77" y="24"/>
                  </a:cubicBezTo>
                  <a:cubicBezTo>
                    <a:pt x="49" y="41"/>
                    <a:pt x="49" y="41"/>
                    <a:pt x="49" y="41"/>
                  </a:cubicBezTo>
                  <a:cubicBezTo>
                    <a:pt x="50" y="43"/>
                    <a:pt x="50" y="43"/>
                    <a:pt x="50" y="43"/>
                  </a:cubicBezTo>
                  <a:cubicBezTo>
                    <a:pt x="54" y="50"/>
                    <a:pt x="62" y="52"/>
                    <a:pt x="70" y="48"/>
                  </a:cubicBezTo>
                  <a:cubicBezTo>
                    <a:pt x="72" y="47"/>
                    <a:pt x="72" y="47"/>
                    <a:pt x="73" y="48"/>
                  </a:cubicBezTo>
                  <a:cubicBezTo>
                    <a:pt x="73" y="49"/>
                    <a:pt x="73" y="49"/>
                    <a:pt x="72" y="50"/>
                  </a:cubicBezTo>
                  <a:cubicBezTo>
                    <a:pt x="42" y="68"/>
                    <a:pt x="42" y="68"/>
                    <a:pt x="42" y="68"/>
                  </a:cubicBezTo>
                  <a:cubicBezTo>
                    <a:pt x="42" y="68"/>
                    <a:pt x="41" y="68"/>
                    <a:pt x="40" y="67"/>
                  </a:cubicBezTo>
                  <a:cubicBezTo>
                    <a:pt x="40" y="67"/>
                    <a:pt x="40" y="66"/>
                    <a:pt x="42" y="65"/>
                  </a:cubicBezTo>
                  <a:cubicBezTo>
                    <a:pt x="50" y="59"/>
                    <a:pt x="52" y="51"/>
                    <a:pt x="48" y="45"/>
                  </a:cubicBezTo>
                  <a:cubicBezTo>
                    <a:pt x="47" y="42"/>
                    <a:pt x="47" y="42"/>
                    <a:pt x="47" y="42"/>
                  </a:cubicBezTo>
                  <a:cubicBezTo>
                    <a:pt x="22" y="57"/>
                    <a:pt x="22" y="57"/>
                    <a:pt x="22" y="57"/>
                  </a:cubicBezTo>
                  <a:cubicBezTo>
                    <a:pt x="18" y="59"/>
                    <a:pt x="16" y="63"/>
                    <a:pt x="20" y="69"/>
                  </a:cubicBezTo>
                  <a:cubicBezTo>
                    <a:pt x="29" y="84"/>
                    <a:pt x="45" y="86"/>
                    <a:pt x="56" y="83"/>
                  </a:cubicBezTo>
                  <a:cubicBezTo>
                    <a:pt x="58" y="82"/>
                    <a:pt x="59" y="82"/>
                    <a:pt x="60" y="83"/>
                  </a:cubicBezTo>
                  <a:cubicBezTo>
                    <a:pt x="60" y="84"/>
                    <a:pt x="60" y="84"/>
                    <a:pt x="59" y="85"/>
                  </a:cubicBezTo>
                  <a:cubicBezTo>
                    <a:pt x="59" y="85"/>
                    <a:pt x="57" y="85"/>
                    <a:pt x="56" y="86"/>
                  </a:cubicBezTo>
                  <a:cubicBezTo>
                    <a:pt x="32" y="94"/>
                    <a:pt x="32" y="94"/>
                    <a:pt x="32" y="94"/>
                  </a:cubicBezTo>
                  <a:cubicBezTo>
                    <a:pt x="25" y="82"/>
                    <a:pt x="17" y="69"/>
                    <a:pt x="9" y="55"/>
                  </a:cubicBezTo>
                  <a:cubicBezTo>
                    <a:pt x="7" y="51"/>
                    <a:pt x="4" y="47"/>
                    <a:pt x="1" y="42"/>
                  </a:cubicBezTo>
                  <a:cubicBezTo>
                    <a:pt x="0" y="40"/>
                    <a:pt x="0" y="39"/>
                    <a:pt x="1" y="39"/>
                  </a:cubicBezTo>
                  <a:cubicBezTo>
                    <a:pt x="3" y="37"/>
                    <a:pt x="5" y="48"/>
                    <a:pt x="12" y="43"/>
                  </a:cubicBezTo>
                  <a:lnTo>
                    <a:pt x="63" y="13"/>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47" name="Freeform 10">
              <a:extLst>
                <a:ext uri="{FF2B5EF4-FFF2-40B4-BE49-F238E27FC236}">
                  <a16:creationId xmlns:a16="http://schemas.microsoft.com/office/drawing/2014/main" id="{E95FEAB0-EB48-4BA0-8384-E1BA3454A8EE}"/>
                </a:ext>
              </a:extLst>
            </p:cNvPr>
            <p:cNvSpPr>
              <a:spLocks noEditPoints="1"/>
            </p:cNvSpPr>
            <p:nvPr/>
          </p:nvSpPr>
          <p:spPr bwMode="auto">
            <a:xfrm>
              <a:off x="6681007" y="1331762"/>
              <a:ext cx="613080" cy="667766"/>
            </a:xfrm>
            <a:custGeom>
              <a:avLst/>
              <a:gdLst>
                <a:gd name="T0" fmla="*/ 1809730654 w 90"/>
                <a:gd name="T1" fmla="*/ 2147483647 h 98"/>
                <a:gd name="T2" fmla="*/ 1948940639 w 90"/>
                <a:gd name="T3" fmla="*/ 1671472715 h 98"/>
                <a:gd name="T4" fmla="*/ 742453465 w 90"/>
                <a:gd name="T5" fmla="*/ 2042907642 h 98"/>
                <a:gd name="T6" fmla="*/ 556840152 w 90"/>
                <a:gd name="T7" fmla="*/ 2147483647 h 98"/>
                <a:gd name="T8" fmla="*/ 464033496 w 90"/>
                <a:gd name="T9" fmla="*/ 2147483647 h 98"/>
                <a:gd name="T10" fmla="*/ 232016748 w 90"/>
                <a:gd name="T11" fmla="*/ 1764333044 h 98"/>
                <a:gd name="T12" fmla="*/ 46403342 w 90"/>
                <a:gd name="T13" fmla="*/ 1067887392 h 98"/>
                <a:gd name="T14" fmla="*/ 46403342 w 90"/>
                <a:gd name="T15" fmla="*/ 975027063 h 98"/>
                <a:gd name="T16" fmla="*/ 556840152 w 90"/>
                <a:gd name="T17" fmla="*/ 1300031400 h 98"/>
                <a:gd name="T18" fmla="*/ 2147483647 w 90"/>
                <a:gd name="T19" fmla="*/ 510725207 h 98"/>
                <a:gd name="T20" fmla="*/ 2147483647 w 90"/>
                <a:gd name="T21" fmla="*/ 0 h 98"/>
                <a:gd name="T22" fmla="*/ 2147483647 w 90"/>
                <a:gd name="T23" fmla="*/ 92860355 h 98"/>
                <a:gd name="T24" fmla="*/ 2147483647 w 90"/>
                <a:gd name="T25" fmla="*/ 789306193 h 98"/>
                <a:gd name="T26" fmla="*/ 2147483647 w 90"/>
                <a:gd name="T27" fmla="*/ 1578612386 h 98"/>
                <a:gd name="T28" fmla="*/ 2147483647 w 90"/>
                <a:gd name="T29" fmla="*/ 2147483647 h 98"/>
                <a:gd name="T30" fmla="*/ 2134553952 w 90"/>
                <a:gd name="T31" fmla="*/ 2135767970 h 98"/>
                <a:gd name="T32" fmla="*/ 2134553952 w 90"/>
                <a:gd name="T33" fmla="*/ 2135767970 h 98"/>
                <a:gd name="T34" fmla="*/ 1902537310 w 90"/>
                <a:gd name="T35" fmla="*/ 2147483647 h 98"/>
                <a:gd name="T36" fmla="*/ 1299293617 w 90"/>
                <a:gd name="T37" fmla="*/ 2147483647 h 98"/>
                <a:gd name="T38" fmla="*/ 1113680304 w 90"/>
                <a:gd name="T39" fmla="*/ 2147483647 h 98"/>
                <a:gd name="T40" fmla="*/ 1020873648 w 90"/>
                <a:gd name="T41" fmla="*/ 2147483647 h 98"/>
                <a:gd name="T42" fmla="*/ 881663450 w 90"/>
                <a:gd name="T43" fmla="*/ 2147483647 h 98"/>
                <a:gd name="T44" fmla="*/ 742453465 w 90"/>
                <a:gd name="T45" fmla="*/ 2147483647 h 98"/>
                <a:gd name="T46" fmla="*/ 1809730654 w 90"/>
                <a:gd name="T47" fmla="*/ 2147483647 h 98"/>
                <a:gd name="T48" fmla="*/ 2041747295 w 90"/>
                <a:gd name="T49" fmla="*/ 1625042551 h 98"/>
                <a:gd name="T50" fmla="*/ 2134553952 w 90"/>
                <a:gd name="T51" fmla="*/ 1857193798 h 98"/>
                <a:gd name="T52" fmla="*/ 2147483647 w 90"/>
                <a:gd name="T53" fmla="*/ 2147483647 h 98"/>
                <a:gd name="T54" fmla="*/ 2147483647 w 90"/>
                <a:gd name="T55" fmla="*/ 1485752057 h 98"/>
                <a:gd name="T56" fmla="*/ 2147483647 w 90"/>
                <a:gd name="T57" fmla="*/ 1160740907 h 98"/>
                <a:gd name="T58" fmla="*/ 2041747295 w 90"/>
                <a:gd name="T59" fmla="*/ 1625042551 h 9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90"/>
                <a:gd name="T91" fmla="*/ 0 h 98"/>
                <a:gd name="T92" fmla="*/ 90 w 90"/>
                <a:gd name="T93" fmla="*/ 98 h 9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90" h="98">
                  <a:moveTo>
                    <a:pt x="39" y="52"/>
                  </a:moveTo>
                  <a:cubicBezTo>
                    <a:pt x="44" y="48"/>
                    <a:pt x="44" y="42"/>
                    <a:pt x="42" y="36"/>
                  </a:cubicBezTo>
                  <a:cubicBezTo>
                    <a:pt x="16" y="44"/>
                    <a:pt x="16" y="44"/>
                    <a:pt x="16" y="44"/>
                  </a:cubicBezTo>
                  <a:cubicBezTo>
                    <a:pt x="8" y="46"/>
                    <a:pt x="15" y="54"/>
                    <a:pt x="12" y="55"/>
                  </a:cubicBezTo>
                  <a:cubicBezTo>
                    <a:pt x="11" y="56"/>
                    <a:pt x="10" y="55"/>
                    <a:pt x="10" y="54"/>
                  </a:cubicBezTo>
                  <a:cubicBezTo>
                    <a:pt x="8" y="48"/>
                    <a:pt x="7" y="43"/>
                    <a:pt x="5" y="38"/>
                  </a:cubicBezTo>
                  <a:cubicBezTo>
                    <a:pt x="4" y="34"/>
                    <a:pt x="2" y="29"/>
                    <a:pt x="1" y="23"/>
                  </a:cubicBezTo>
                  <a:cubicBezTo>
                    <a:pt x="0" y="22"/>
                    <a:pt x="1" y="21"/>
                    <a:pt x="1" y="21"/>
                  </a:cubicBezTo>
                  <a:cubicBezTo>
                    <a:pt x="4" y="20"/>
                    <a:pt x="3" y="30"/>
                    <a:pt x="12" y="28"/>
                  </a:cubicBezTo>
                  <a:cubicBezTo>
                    <a:pt x="68" y="11"/>
                    <a:pt x="68" y="11"/>
                    <a:pt x="68" y="11"/>
                  </a:cubicBezTo>
                  <a:cubicBezTo>
                    <a:pt x="77" y="9"/>
                    <a:pt x="70" y="1"/>
                    <a:pt x="73" y="0"/>
                  </a:cubicBezTo>
                  <a:cubicBezTo>
                    <a:pt x="74" y="0"/>
                    <a:pt x="74" y="0"/>
                    <a:pt x="75" y="2"/>
                  </a:cubicBezTo>
                  <a:cubicBezTo>
                    <a:pt x="76" y="7"/>
                    <a:pt x="78" y="12"/>
                    <a:pt x="79" y="17"/>
                  </a:cubicBezTo>
                  <a:cubicBezTo>
                    <a:pt x="81" y="22"/>
                    <a:pt x="82" y="27"/>
                    <a:pt x="84" y="34"/>
                  </a:cubicBezTo>
                  <a:cubicBezTo>
                    <a:pt x="90" y="52"/>
                    <a:pt x="84" y="65"/>
                    <a:pt x="73" y="68"/>
                  </a:cubicBezTo>
                  <a:cubicBezTo>
                    <a:pt x="64" y="71"/>
                    <a:pt x="55" y="67"/>
                    <a:pt x="46" y="46"/>
                  </a:cubicBezTo>
                  <a:cubicBezTo>
                    <a:pt x="46" y="46"/>
                    <a:pt x="46" y="46"/>
                    <a:pt x="46" y="46"/>
                  </a:cubicBezTo>
                  <a:cubicBezTo>
                    <a:pt x="49" y="57"/>
                    <a:pt x="48" y="64"/>
                    <a:pt x="41" y="71"/>
                  </a:cubicBezTo>
                  <a:cubicBezTo>
                    <a:pt x="28" y="84"/>
                    <a:pt x="28" y="84"/>
                    <a:pt x="28" y="84"/>
                  </a:cubicBezTo>
                  <a:cubicBezTo>
                    <a:pt x="21" y="91"/>
                    <a:pt x="27" y="97"/>
                    <a:pt x="24" y="98"/>
                  </a:cubicBezTo>
                  <a:cubicBezTo>
                    <a:pt x="23" y="98"/>
                    <a:pt x="23" y="98"/>
                    <a:pt x="22" y="97"/>
                  </a:cubicBezTo>
                  <a:cubicBezTo>
                    <a:pt x="21" y="93"/>
                    <a:pt x="20" y="89"/>
                    <a:pt x="19" y="85"/>
                  </a:cubicBezTo>
                  <a:cubicBezTo>
                    <a:pt x="16" y="73"/>
                    <a:pt x="16" y="73"/>
                    <a:pt x="16" y="73"/>
                  </a:cubicBezTo>
                  <a:lnTo>
                    <a:pt x="39" y="52"/>
                  </a:lnTo>
                  <a:close/>
                  <a:moveTo>
                    <a:pt x="44" y="35"/>
                  </a:moveTo>
                  <a:cubicBezTo>
                    <a:pt x="46" y="40"/>
                    <a:pt x="46" y="40"/>
                    <a:pt x="46" y="40"/>
                  </a:cubicBezTo>
                  <a:cubicBezTo>
                    <a:pt x="49" y="52"/>
                    <a:pt x="57" y="56"/>
                    <a:pt x="68" y="52"/>
                  </a:cubicBezTo>
                  <a:cubicBezTo>
                    <a:pt x="80" y="49"/>
                    <a:pt x="84" y="41"/>
                    <a:pt x="81" y="32"/>
                  </a:cubicBezTo>
                  <a:cubicBezTo>
                    <a:pt x="79" y="25"/>
                    <a:pt x="79" y="25"/>
                    <a:pt x="79" y="25"/>
                  </a:cubicBezTo>
                  <a:lnTo>
                    <a:pt x="44" y="35"/>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48" name="Freeform 11">
              <a:extLst>
                <a:ext uri="{FF2B5EF4-FFF2-40B4-BE49-F238E27FC236}">
                  <a16:creationId xmlns:a16="http://schemas.microsoft.com/office/drawing/2014/main" id="{0B525109-28D6-5105-BEF8-A0D0420A7D53}"/>
                </a:ext>
              </a:extLst>
            </p:cNvPr>
            <p:cNvSpPr/>
            <p:nvPr/>
          </p:nvSpPr>
          <p:spPr bwMode="auto">
            <a:xfrm>
              <a:off x="6824922" y="2028311"/>
              <a:ext cx="552634" cy="408719"/>
            </a:xfrm>
            <a:custGeom>
              <a:avLst/>
              <a:gdLst>
                <a:gd name="T0" fmla="*/ 1536097220 w 81"/>
                <a:gd name="T1" fmla="*/ 46403232 h 60"/>
                <a:gd name="T2" fmla="*/ 1629192135 w 81"/>
                <a:gd name="T3" fmla="*/ 139209709 h 60"/>
                <a:gd name="T4" fmla="*/ 1443002306 w 81"/>
                <a:gd name="T5" fmla="*/ 185612928 h 60"/>
                <a:gd name="T6" fmla="*/ 139645837 w 81"/>
                <a:gd name="T7" fmla="*/ 1438493392 h 60"/>
                <a:gd name="T8" fmla="*/ 884418959 w 81"/>
                <a:gd name="T9" fmla="*/ 2147483647 h 60"/>
                <a:gd name="T10" fmla="*/ 2147483647 w 81"/>
                <a:gd name="T11" fmla="*/ 46403232 h 60"/>
                <a:gd name="T12" fmla="*/ 2147483647 w 81"/>
                <a:gd name="T13" fmla="*/ 1160080892 h 60"/>
                <a:gd name="T14" fmla="*/ 2147483647 w 81"/>
                <a:gd name="T15" fmla="*/ 2088138879 h 60"/>
                <a:gd name="T16" fmla="*/ 2147483647 w 81"/>
                <a:gd name="T17" fmla="*/ 2147483647 h 60"/>
                <a:gd name="T18" fmla="*/ 2147483647 w 81"/>
                <a:gd name="T19" fmla="*/ 2147483647 h 60"/>
                <a:gd name="T20" fmla="*/ 2147483647 w 81"/>
                <a:gd name="T21" fmla="*/ 2147483647 h 60"/>
                <a:gd name="T22" fmla="*/ 2147483647 w 81"/>
                <a:gd name="T23" fmla="*/ 2147483647 h 60"/>
                <a:gd name="T24" fmla="*/ 2147483647 w 81"/>
                <a:gd name="T25" fmla="*/ 2147483647 h 60"/>
                <a:gd name="T26" fmla="*/ 2147483647 w 81"/>
                <a:gd name="T27" fmla="*/ 2147483647 h 60"/>
                <a:gd name="T28" fmla="*/ 2147483647 w 81"/>
                <a:gd name="T29" fmla="*/ 1160080892 h 60"/>
                <a:gd name="T30" fmla="*/ 2147483647 w 81"/>
                <a:gd name="T31" fmla="*/ 510435618 h 60"/>
                <a:gd name="T32" fmla="*/ 1349907391 w 81"/>
                <a:gd name="T33" fmla="*/ 2147483647 h 60"/>
                <a:gd name="T34" fmla="*/ 46550882 w 81"/>
                <a:gd name="T35" fmla="*/ 1438493392 h 60"/>
                <a:gd name="T36" fmla="*/ 232740805 w 81"/>
                <a:gd name="T37" fmla="*/ 417629074 h 60"/>
                <a:gd name="T38" fmla="*/ 46550882 w 81"/>
                <a:gd name="T39" fmla="*/ 185612928 h 60"/>
                <a:gd name="T40" fmla="*/ 93094941 w 81"/>
                <a:gd name="T41" fmla="*/ 139209709 h 60"/>
                <a:gd name="T42" fmla="*/ 1536097220 w 81"/>
                <a:gd name="T43" fmla="*/ 46403232 h 6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81"/>
                <a:gd name="T67" fmla="*/ 0 h 60"/>
                <a:gd name="T68" fmla="*/ 81 w 81"/>
                <a:gd name="T69" fmla="*/ 60 h 6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81" h="60">
                  <a:moveTo>
                    <a:pt x="33" y="1"/>
                  </a:moveTo>
                  <a:cubicBezTo>
                    <a:pt x="34" y="1"/>
                    <a:pt x="35" y="2"/>
                    <a:pt x="35" y="3"/>
                  </a:cubicBezTo>
                  <a:cubicBezTo>
                    <a:pt x="35" y="4"/>
                    <a:pt x="33" y="4"/>
                    <a:pt x="31" y="4"/>
                  </a:cubicBezTo>
                  <a:cubicBezTo>
                    <a:pt x="17" y="8"/>
                    <a:pt x="3" y="14"/>
                    <a:pt x="3" y="31"/>
                  </a:cubicBezTo>
                  <a:cubicBezTo>
                    <a:pt x="4" y="42"/>
                    <a:pt x="10" y="48"/>
                    <a:pt x="19" y="48"/>
                  </a:cubicBezTo>
                  <a:cubicBezTo>
                    <a:pt x="42" y="47"/>
                    <a:pt x="28" y="2"/>
                    <a:pt x="56" y="1"/>
                  </a:cubicBezTo>
                  <a:cubicBezTo>
                    <a:pt x="70" y="0"/>
                    <a:pt x="80" y="11"/>
                    <a:pt x="81" y="25"/>
                  </a:cubicBezTo>
                  <a:cubicBezTo>
                    <a:pt x="81" y="36"/>
                    <a:pt x="77" y="42"/>
                    <a:pt x="77" y="45"/>
                  </a:cubicBezTo>
                  <a:cubicBezTo>
                    <a:pt x="77" y="49"/>
                    <a:pt x="80" y="47"/>
                    <a:pt x="81" y="49"/>
                  </a:cubicBezTo>
                  <a:cubicBezTo>
                    <a:pt x="81" y="50"/>
                    <a:pt x="80" y="50"/>
                    <a:pt x="79" y="50"/>
                  </a:cubicBezTo>
                  <a:cubicBezTo>
                    <a:pt x="57" y="53"/>
                    <a:pt x="57" y="53"/>
                    <a:pt x="57" y="53"/>
                  </a:cubicBezTo>
                  <a:cubicBezTo>
                    <a:pt x="55" y="54"/>
                    <a:pt x="54" y="54"/>
                    <a:pt x="54" y="54"/>
                  </a:cubicBezTo>
                  <a:cubicBezTo>
                    <a:pt x="53" y="54"/>
                    <a:pt x="52" y="54"/>
                    <a:pt x="52" y="53"/>
                  </a:cubicBezTo>
                  <a:cubicBezTo>
                    <a:pt x="52" y="52"/>
                    <a:pt x="55" y="52"/>
                    <a:pt x="59" y="50"/>
                  </a:cubicBezTo>
                  <a:cubicBezTo>
                    <a:pt x="72" y="44"/>
                    <a:pt x="79" y="38"/>
                    <a:pt x="78" y="25"/>
                  </a:cubicBezTo>
                  <a:cubicBezTo>
                    <a:pt x="78" y="17"/>
                    <a:pt x="74" y="11"/>
                    <a:pt x="65" y="11"/>
                  </a:cubicBezTo>
                  <a:cubicBezTo>
                    <a:pt x="47" y="12"/>
                    <a:pt x="59" y="58"/>
                    <a:pt x="29" y="59"/>
                  </a:cubicBezTo>
                  <a:cubicBezTo>
                    <a:pt x="14" y="60"/>
                    <a:pt x="1" y="48"/>
                    <a:pt x="1" y="31"/>
                  </a:cubicBezTo>
                  <a:cubicBezTo>
                    <a:pt x="0" y="19"/>
                    <a:pt x="5" y="14"/>
                    <a:pt x="5" y="9"/>
                  </a:cubicBezTo>
                  <a:cubicBezTo>
                    <a:pt x="5" y="5"/>
                    <a:pt x="1" y="6"/>
                    <a:pt x="1" y="4"/>
                  </a:cubicBezTo>
                  <a:cubicBezTo>
                    <a:pt x="1" y="3"/>
                    <a:pt x="1" y="3"/>
                    <a:pt x="2" y="3"/>
                  </a:cubicBezTo>
                  <a:lnTo>
                    <a:pt x="33" y="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49" name="Freeform 12">
              <a:extLst>
                <a:ext uri="{FF2B5EF4-FFF2-40B4-BE49-F238E27FC236}">
                  <a16:creationId xmlns:a16="http://schemas.microsoft.com/office/drawing/2014/main" id="{011BD171-9613-CA6F-EEAA-196548430974}"/>
                </a:ext>
              </a:extLst>
            </p:cNvPr>
            <p:cNvSpPr/>
            <p:nvPr/>
          </p:nvSpPr>
          <p:spPr bwMode="auto">
            <a:xfrm>
              <a:off x="6804773" y="2526257"/>
              <a:ext cx="552634" cy="313735"/>
            </a:xfrm>
            <a:custGeom>
              <a:avLst/>
              <a:gdLst>
                <a:gd name="T0" fmla="*/ 2147483647 w 81"/>
                <a:gd name="T1" fmla="*/ 883818696 h 46"/>
                <a:gd name="T2" fmla="*/ 2147483647 w 81"/>
                <a:gd name="T3" fmla="*/ 465166759 h 46"/>
                <a:gd name="T4" fmla="*/ 2147483647 w 81"/>
                <a:gd name="T5" fmla="*/ 604717405 h 46"/>
                <a:gd name="T6" fmla="*/ 2147483647 w 81"/>
                <a:gd name="T7" fmla="*/ 1302470847 h 46"/>
                <a:gd name="T8" fmla="*/ 2147483647 w 81"/>
                <a:gd name="T9" fmla="*/ 2046739110 h 46"/>
                <a:gd name="T10" fmla="*/ 2147483647 w 81"/>
                <a:gd name="T11" fmla="*/ 2139775148 h 46"/>
                <a:gd name="T12" fmla="*/ 2147483647 w 81"/>
                <a:gd name="T13" fmla="*/ 1628086747 h 46"/>
                <a:gd name="T14" fmla="*/ 512032478 w 81"/>
                <a:gd name="T15" fmla="*/ 1255956238 h 46"/>
                <a:gd name="T16" fmla="*/ 93094941 w 81"/>
                <a:gd name="T17" fmla="*/ 1674608176 h 46"/>
                <a:gd name="T18" fmla="*/ 46550882 w 81"/>
                <a:gd name="T19" fmla="*/ 1581572138 h 46"/>
                <a:gd name="T20" fmla="*/ 139645837 w 81"/>
                <a:gd name="T21" fmla="*/ 837304088 h 46"/>
                <a:gd name="T22" fmla="*/ 232740805 w 81"/>
                <a:gd name="T23" fmla="*/ 93036064 h 46"/>
                <a:gd name="T24" fmla="*/ 325835719 w 81"/>
                <a:gd name="T25" fmla="*/ 0 h 46"/>
                <a:gd name="T26" fmla="*/ 605127393 w 81"/>
                <a:gd name="T27" fmla="*/ 511688188 h 46"/>
                <a:gd name="T28" fmla="*/ 2147483647 w 81"/>
                <a:gd name="T29" fmla="*/ 883818696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1"/>
                <a:gd name="T46" fmla="*/ 0 h 46"/>
                <a:gd name="T47" fmla="*/ 81 w 81"/>
                <a:gd name="T48" fmla="*/ 46 h 4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1" h="46">
                  <a:moveTo>
                    <a:pt x="71" y="19"/>
                  </a:moveTo>
                  <a:cubicBezTo>
                    <a:pt x="80" y="20"/>
                    <a:pt x="77" y="10"/>
                    <a:pt x="80" y="10"/>
                  </a:cubicBezTo>
                  <a:cubicBezTo>
                    <a:pt x="81" y="10"/>
                    <a:pt x="81" y="11"/>
                    <a:pt x="81" y="13"/>
                  </a:cubicBezTo>
                  <a:cubicBezTo>
                    <a:pt x="80" y="18"/>
                    <a:pt x="80" y="24"/>
                    <a:pt x="79" y="28"/>
                  </a:cubicBezTo>
                  <a:cubicBezTo>
                    <a:pt x="78" y="33"/>
                    <a:pt x="78" y="38"/>
                    <a:pt x="77" y="44"/>
                  </a:cubicBezTo>
                  <a:cubicBezTo>
                    <a:pt x="77" y="46"/>
                    <a:pt x="76" y="46"/>
                    <a:pt x="75" y="46"/>
                  </a:cubicBezTo>
                  <a:cubicBezTo>
                    <a:pt x="72" y="45"/>
                    <a:pt x="78" y="36"/>
                    <a:pt x="69" y="35"/>
                  </a:cubicBezTo>
                  <a:cubicBezTo>
                    <a:pt x="11" y="27"/>
                    <a:pt x="11" y="27"/>
                    <a:pt x="11" y="27"/>
                  </a:cubicBezTo>
                  <a:cubicBezTo>
                    <a:pt x="2" y="26"/>
                    <a:pt x="5" y="36"/>
                    <a:pt x="2" y="36"/>
                  </a:cubicBezTo>
                  <a:cubicBezTo>
                    <a:pt x="1" y="36"/>
                    <a:pt x="0" y="35"/>
                    <a:pt x="1" y="34"/>
                  </a:cubicBezTo>
                  <a:cubicBezTo>
                    <a:pt x="1" y="28"/>
                    <a:pt x="2" y="22"/>
                    <a:pt x="3" y="18"/>
                  </a:cubicBezTo>
                  <a:cubicBezTo>
                    <a:pt x="3" y="14"/>
                    <a:pt x="4" y="8"/>
                    <a:pt x="5" y="2"/>
                  </a:cubicBezTo>
                  <a:cubicBezTo>
                    <a:pt x="5" y="1"/>
                    <a:pt x="6" y="0"/>
                    <a:pt x="7" y="0"/>
                  </a:cubicBezTo>
                  <a:cubicBezTo>
                    <a:pt x="10" y="1"/>
                    <a:pt x="4" y="10"/>
                    <a:pt x="13" y="11"/>
                  </a:cubicBezTo>
                  <a:lnTo>
                    <a:pt x="71" y="1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0" name="Freeform 13">
              <a:extLst>
                <a:ext uri="{FF2B5EF4-FFF2-40B4-BE49-F238E27FC236}">
                  <a16:creationId xmlns:a16="http://schemas.microsoft.com/office/drawing/2014/main" id="{9A04D983-EB30-14FC-8D05-B22FA31E41E7}"/>
                </a:ext>
              </a:extLst>
            </p:cNvPr>
            <p:cNvSpPr/>
            <p:nvPr/>
          </p:nvSpPr>
          <p:spPr bwMode="auto">
            <a:xfrm>
              <a:off x="6686763" y="2934976"/>
              <a:ext cx="615957" cy="497945"/>
            </a:xfrm>
            <a:custGeom>
              <a:avLst/>
              <a:gdLst>
                <a:gd name="T0" fmla="*/ 2147483647 w 90"/>
                <a:gd name="T1" fmla="*/ 1581964209 h 73"/>
                <a:gd name="T2" fmla="*/ 2147483647 w 90"/>
                <a:gd name="T3" fmla="*/ 93054312 h 73"/>
                <a:gd name="T4" fmla="*/ 2147483647 w 90"/>
                <a:gd name="T5" fmla="*/ 93054312 h 73"/>
                <a:gd name="T6" fmla="*/ 2147483647 w 90"/>
                <a:gd name="T7" fmla="*/ 139581482 h 73"/>
                <a:gd name="T8" fmla="*/ 2147483647 w 90"/>
                <a:gd name="T9" fmla="*/ 651393855 h 73"/>
                <a:gd name="T10" fmla="*/ 2147483647 w 90"/>
                <a:gd name="T11" fmla="*/ 697920998 h 73"/>
                <a:gd name="T12" fmla="*/ 2147483647 w 90"/>
                <a:gd name="T13" fmla="*/ 790982104 h 73"/>
                <a:gd name="T14" fmla="*/ 2147483647 w 90"/>
                <a:gd name="T15" fmla="*/ 884036390 h 73"/>
                <a:gd name="T16" fmla="*/ 2147483647 w 90"/>
                <a:gd name="T17" fmla="*/ 2147483647 h 73"/>
                <a:gd name="T18" fmla="*/ 2147483647 w 90"/>
                <a:gd name="T19" fmla="*/ 2147483647 h 73"/>
                <a:gd name="T20" fmla="*/ 2147483647 w 90"/>
                <a:gd name="T21" fmla="*/ 2147483647 h 73"/>
                <a:gd name="T22" fmla="*/ 2147483647 w 90"/>
                <a:gd name="T23" fmla="*/ 2147483647 h 73"/>
                <a:gd name="T24" fmla="*/ 2147483647 w 90"/>
                <a:gd name="T25" fmla="*/ 2147483647 h 73"/>
                <a:gd name="T26" fmla="*/ 2014117967 w 90"/>
                <a:gd name="T27" fmla="*/ 2147483647 h 73"/>
                <a:gd name="T28" fmla="*/ 2014117967 w 90"/>
                <a:gd name="T29" fmla="*/ 2147483647 h 73"/>
                <a:gd name="T30" fmla="*/ 2147483647 w 90"/>
                <a:gd name="T31" fmla="*/ 2147483647 h 73"/>
                <a:gd name="T32" fmla="*/ 655761502 w 90"/>
                <a:gd name="T33" fmla="*/ 1395848816 h 73"/>
                <a:gd name="T34" fmla="*/ 140520329 w 90"/>
                <a:gd name="T35" fmla="*/ 1675018494 h 73"/>
                <a:gd name="T36" fmla="*/ 46840105 w 90"/>
                <a:gd name="T37" fmla="*/ 1721545637 h 73"/>
                <a:gd name="T38" fmla="*/ 0 w 90"/>
                <a:gd name="T39" fmla="*/ 1628491352 h 73"/>
                <a:gd name="T40" fmla="*/ 281040659 w 90"/>
                <a:gd name="T41" fmla="*/ 884036390 h 73"/>
                <a:gd name="T42" fmla="*/ 515241226 w 90"/>
                <a:gd name="T43" fmla="*/ 93054312 h 73"/>
                <a:gd name="T44" fmla="*/ 608921410 w 90"/>
                <a:gd name="T45" fmla="*/ 46527156 h 73"/>
                <a:gd name="T46" fmla="*/ 655761502 w 90"/>
                <a:gd name="T47" fmla="*/ 139581482 h 73"/>
                <a:gd name="T48" fmla="*/ 889955118 w 90"/>
                <a:gd name="T49" fmla="*/ 651393855 h 73"/>
                <a:gd name="T50" fmla="*/ 2147483647 w 90"/>
                <a:gd name="T51" fmla="*/ 1581964209 h 7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90"/>
                <a:gd name="T79" fmla="*/ 0 h 73"/>
                <a:gd name="T80" fmla="*/ 90 w 90"/>
                <a:gd name="T81" fmla="*/ 73 h 7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90" h="73">
                  <a:moveTo>
                    <a:pt x="79" y="34"/>
                  </a:moveTo>
                  <a:cubicBezTo>
                    <a:pt x="80" y="11"/>
                    <a:pt x="64" y="5"/>
                    <a:pt x="65" y="2"/>
                  </a:cubicBezTo>
                  <a:cubicBezTo>
                    <a:pt x="65" y="2"/>
                    <a:pt x="65" y="1"/>
                    <a:pt x="66" y="2"/>
                  </a:cubicBezTo>
                  <a:cubicBezTo>
                    <a:pt x="66" y="2"/>
                    <a:pt x="68" y="2"/>
                    <a:pt x="70" y="3"/>
                  </a:cubicBezTo>
                  <a:cubicBezTo>
                    <a:pt x="88" y="14"/>
                    <a:pt x="88" y="14"/>
                    <a:pt x="88" y="14"/>
                  </a:cubicBezTo>
                  <a:cubicBezTo>
                    <a:pt x="90" y="14"/>
                    <a:pt x="90" y="15"/>
                    <a:pt x="90" y="15"/>
                  </a:cubicBezTo>
                  <a:cubicBezTo>
                    <a:pt x="90" y="16"/>
                    <a:pt x="89" y="16"/>
                    <a:pt x="88" y="17"/>
                  </a:cubicBezTo>
                  <a:cubicBezTo>
                    <a:pt x="88" y="17"/>
                    <a:pt x="87" y="18"/>
                    <a:pt x="87" y="19"/>
                  </a:cubicBezTo>
                  <a:cubicBezTo>
                    <a:pt x="70" y="67"/>
                    <a:pt x="70" y="67"/>
                    <a:pt x="70" y="67"/>
                  </a:cubicBezTo>
                  <a:cubicBezTo>
                    <a:pt x="70" y="69"/>
                    <a:pt x="70" y="70"/>
                    <a:pt x="70" y="70"/>
                  </a:cubicBezTo>
                  <a:cubicBezTo>
                    <a:pt x="71" y="71"/>
                    <a:pt x="71" y="71"/>
                    <a:pt x="71" y="72"/>
                  </a:cubicBezTo>
                  <a:cubicBezTo>
                    <a:pt x="70" y="73"/>
                    <a:pt x="70" y="73"/>
                    <a:pt x="68" y="73"/>
                  </a:cubicBezTo>
                  <a:cubicBezTo>
                    <a:pt x="47" y="69"/>
                    <a:pt x="47" y="69"/>
                    <a:pt x="47" y="69"/>
                  </a:cubicBezTo>
                  <a:cubicBezTo>
                    <a:pt x="46" y="69"/>
                    <a:pt x="44" y="69"/>
                    <a:pt x="43" y="69"/>
                  </a:cubicBezTo>
                  <a:cubicBezTo>
                    <a:pt x="43" y="68"/>
                    <a:pt x="42" y="68"/>
                    <a:pt x="43" y="67"/>
                  </a:cubicBezTo>
                  <a:cubicBezTo>
                    <a:pt x="43" y="65"/>
                    <a:pt x="60" y="69"/>
                    <a:pt x="73" y="50"/>
                  </a:cubicBezTo>
                  <a:cubicBezTo>
                    <a:pt x="14" y="30"/>
                    <a:pt x="14" y="30"/>
                    <a:pt x="14" y="30"/>
                  </a:cubicBezTo>
                  <a:cubicBezTo>
                    <a:pt x="7" y="28"/>
                    <a:pt x="4" y="31"/>
                    <a:pt x="3" y="36"/>
                  </a:cubicBezTo>
                  <a:cubicBezTo>
                    <a:pt x="2" y="37"/>
                    <a:pt x="2" y="38"/>
                    <a:pt x="1" y="37"/>
                  </a:cubicBezTo>
                  <a:cubicBezTo>
                    <a:pt x="0" y="37"/>
                    <a:pt x="0" y="36"/>
                    <a:pt x="0" y="35"/>
                  </a:cubicBezTo>
                  <a:cubicBezTo>
                    <a:pt x="2" y="29"/>
                    <a:pt x="4" y="24"/>
                    <a:pt x="6" y="19"/>
                  </a:cubicBezTo>
                  <a:cubicBezTo>
                    <a:pt x="7" y="14"/>
                    <a:pt x="9" y="8"/>
                    <a:pt x="11" y="2"/>
                  </a:cubicBezTo>
                  <a:cubicBezTo>
                    <a:pt x="12" y="1"/>
                    <a:pt x="12" y="0"/>
                    <a:pt x="13" y="1"/>
                  </a:cubicBezTo>
                  <a:cubicBezTo>
                    <a:pt x="14" y="1"/>
                    <a:pt x="14" y="2"/>
                    <a:pt x="14" y="3"/>
                  </a:cubicBezTo>
                  <a:cubicBezTo>
                    <a:pt x="12" y="8"/>
                    <a:pt x="12" y="12"/>
                    <a:pt x="19" y="14"/>
                  </a:cubicBezTo>
                  <a:lnTo>
                    <a:pt x="79" y="34"/>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1" name="Freeform 14">
              <a:extLst>
                <a:ext uri="{FF2B5EF4-FFF2-40B4-BE49-F238E27FC236}">
                  <a16:creationId xmlns:a16="http://schemas.microsoft.com/office/drawing/2014/main" id="{29254853-7B4B-602B-2A62-455661D76609}"/>
                </a:ext>
              </a:extLst>
            </p:cNvPr>
            <p:cNvSpPr/>
            <p:nvPr/>
          </p:nvSpPr>
          <p:spPr bwMode="auto">
            <a:xfrm>
              <a:off x="6442107" y="3427167"/>
              <a:ext cx="641863" cy="598687"/>
            </a:xfrm>
            <a:custGeom>
              <a:avLst/>
              <a:gdLst>
                <a:gd name="T0" fmla="*/ 1771794380 w 94"/>
                <a:gd name="T1" fmla="*/ 1943943669 h 88"/>
                <a:gd name="T2" fmla="*/ 2147483647 w 94"/>
                <a:gd name="T3" fmla="*/ 2147483647 h 88"/>
                <a:gd name="T4" fmla="*/ 2147483647 w 94"/>
                <a:gd name="T5" fmla="*/ 2147483647 h 88"/>
                <a:gd name="T6" fmla="*/ 2147483647 w 94"/>
                <a:gd name="T7" fmla="*/ 2147483647 h 88"/>
                <a:gd name="T8" fmla="*/ 2147483647 w 94"/>
                <a:gd name="T9" fmla="*/ 2147483647 h 88"/>
                <a:gd name="T10" fmla="*/ 2147483647 w 94"/>
                <a:gd name="T11" fmla="*/ 2147483647 h 88"/>
                <a:gd name="T12" fmla="*/ 2147483647 w 94"/>
                <a:gd name="T13" fmla="*/ 2147483647 h 88"/>
                <a:gd name="T14" fmla="*/ 2147483647 w 94"/>
                <a:gd name="T15" fmla="*/ 2147483647 h 88"/>
                <a:gd name="T16" fmla="*/ 2147483647 w 94"/>
                <a:gd name="T17" fmla="*/ 2147483647 h 88"/>
                <a:gd name="T18" fmla="*/ 1678539910 w 94"/>
                <a:gd name="T19" fmla="*/ 1943943669 h 88"/>
                <a:gd name="T20" fmla="*/ 606137195 w 94"/>
                <a:gd name="T21" fmla="*/ 1249677465 h 88"/>
                <a:gd name="T22" fmla="*/ 46623834 w 94"/>
                <a:gd name="T23" fmla="*/ 1434814552 h 88"/>
                <a:gd name="T24" fmla="*/ 46623834 w 94"/>
                <a:gd name="T25" fmla="*/ 1342249410 h 88"/>
                <a:gd name="T26" fmla="*/ 419634978 w 94"/>
                <a:gd name="T27" fmla="*/ 740548562 h 88"/>
                <a:gd name="T28" fmla="*/ 792646134 w 94"/>
                <a:gd name="T29" fmla="*/ 92571972 h 88"/>
                <a:gd name="T30" fmla="*/ 932524638 w 94"/>
                <a:gd name="T31" fmla="*/ 46282584 h 88"/>
                <a:gd name="T32" fmla="*/ 979148459 w 94"/>
                <a:gd name="T33" fmla="*/ 601694045 h 88"/>
                <a:gd name="T34" fmla="*/ 2004920738 w 94"/>
                <a:gd name="T35" fmla="*/ 1249677465 h 88"/>
                <a:gd name="T36" fmla="*/ 2147483647 w 94"/>
                <a:gd name="T37" fmla="*/ 1342249410 h 88"/>
                <a:gd name="T38" fmla="*/ 2147483647 w 94"/>
                <a:gd name="T39" fmla="*/ 1110822949 h 88"/>
                <a:gd name="T40" fmla="*/ 2147483647 w 94"/>
                <a:gd name="T41" fmla="*/ 1203394894 h 88"/>
                <a:gd name="T42" fmla="*/ 2147483647 w 94"/>
                <a:gd name="T43" fmla="*/ 1805089152 h 88"/>
                <a:gd name="T44" fmla="*/ 2147483647 w 94"/>
                <a:gd name="T45" fmla="*/ 2147483647 h 88"/>
                <a:gd name="T46" fmla="*/ 2147483647 w 94"/>
                <a:gd name="T47" fmla="*/ 2147483647 h 88"/>
                <a:gd name="T48" fmla="*/ 2147483647 w 94"/>
                <a:gd name="T49" fmla="*/ 2082798185 h 88"/>
                <a:gd name="T50" fmla="*/ 2147483647 w 94"/>
                <a:gd name="T51" fmla="*/ 2036515614 h 88"/>
                <a:gd name="T52" fmla="*/ 1771794380 w 94"/>
                <a:gd name="T53" fmla="*/ 1943943669 h 8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94"/>
                <a:gd name="T82" fmla="*/ 0 h 88"/>
                <a:gd name="T83" fmla="*/ 94 w 94"/>
                <a:gd name="T84" fmla="*/ 88 h 8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94" h="88">
                  <a:moveTo>
                    <a:pt x="38" y="42"/>
                  </a:moveTo>
                  <a:cubicBezTo>
                    <a:pt x="47" y="57"/>
                    <a:pt x="47" y="57"/>
                    <a:pt x="47" y="57"/>
                  </a:cubicBezTo>
                  <a:cubicBezTo>
                    <a:pt x="50" y="63"/>
                    <a:pt x="53" y="66"/>
                    <a:pt x="56" y="68"/>
                  </a:cubicBezTo>
                  <a:cubicBezTo>
                    <a:pt x="62" y="72"/>
                    <a:pt x="65" y="65"/>
                    <a:pt x="67" y="66"/>
                  </a:cubicBezTo>
                  <a:cubicBezTo>
                    <a:pt x="67" y="67"/>
                    <a:pt x="67" y="68"/>
                    <a:pt x="67" y="69"/>
                  </a:cubicBezTo>
                  <a:cubicBezTo>
                    <a:pt x="65" y="72"/>
                    <a:pt x="63" y="74"/>
                    <a:pt x="61" y="78"/>
                  </a:cubicBezTo>
                  <a:cubicBezTo>
                    <a:pt x="59" y="81"/>
                    <a:pt x="57" y="84"/>
                    <a:pt x="55" y="87"/>
                  </a:cubicBezTo>
                  <a:cubicBezTo>
                    <a:pt x="55" y="88"/>
                    <a:pt x="54" y="88"/>
                    <a:pt x="54" y="88"/>
                  </a:cubicBezTo>
                  <a:cubicBezTo>
                    <a:pt x="52" y="86"/>
                    <a:pt x="57" y="84"/>
                    <a:pt x="48" y="65"/>
                  </a:cubicBezTo>
                  <a:cubicBezTo>
                    <a:pt x="36" y="42"/>
                    <a:pt x="36" y="42"/>
                    <a:pt x="36" y="42"/>
                  </a:cubicBezTo>
                  <a:cubicBezTo>
                    <a:pt x="13" y="27"/>
                    <a:pt x="13" y="27"/>
                    <a:pt x="13" y="27"/>
                  </a:cubicBezTo>
                  <a:cubicBezTo>
                    <a:pt x="5" y="23"/>
                    <a:pt x="3" y="33"/>
                    <a:pt x="1" y="31"/>
                  </a:cubicBezTo>
                  <a:cubicBezTo>
                    <a:pt x="0" y="31"/>
                    <a:pt x="0" y="30"/>
                    <a:pt x="1" y="29"/>
                  </a:cubicBezTo>
                  <a:cubicBezTo>
                    <a:pt x="4" y="24"/>
                    <a:pt x="7" y="19"/>
                    <a:pt x="9" y="16"/>
                  </a:cubicBezTo>
                  <a:cubicBezTo>
                    <a:pt x="12" y="12"/>
                    <a:pt x="14" y="7"/>
                    <a:pt x="17" y="2"/>
                  </a:cubicBezTo>
                  <a:cubicBezTo>
                    <a:pt x="18" y="1"/>
                    <a:pt x="19" y="0"/>
                    <a:pt x="20" y="1"/>
                  </a:cubicBezTo>
                  <a:cubicBezTo>
                    <a:pt x="23" y="3"/>
                    <a:pt x="14" y="9"/>
                    <a:pt x="21" y="13"/>
                  </a:cubicBezTo>
                  <a:cubicBezTo>
                    <a:pt x="43" y="27"/>
                    <a:pt x="43" y="27"/>
                    <a:pt x="43" y="27"/>
                  </a:cubicBezTo>
                  <a:cubicBezTo>
                    <a:pt x="80" y="29"/>
                    <a:pt x="80" y="29"/>
                    <a:pt x="80" y="29"/>
                  </a:cubicBezTo>
                  <a:cubicBezTo>
                    <a:pt x="91" y="29"/>
                    <a:pt x="91" y="22"/>
                    <a:pt x="93" y="24"/>
                  </a:cubicBezTo>
                  <a:cubicBezTo>
                    <a:pt x="94" y="24"/>
                    <a:pt x="94" y="25"/>
                    <a:pt x="93" y="26"/>
                  </a:cubicBezTo>
                  <a:cubicBezTo>
                    <a:pt x="91" y="31"/>
                    <a:pt x="88" y="35"/>
                    <a:pt x="85" y="39"/>
                  </a:cubicBezTo>
                  <a:cubicBezTo>
                    <a:pt x="82" y="44"/>
                    <a:pt x="79" y="48"/>
                    <a:pt x="77" y="53"/>
                  </a:cubicBezTo>
                  <a:cubicBezTo>
                    <a:pt x="76" y="54"/>
                    <a:pt x="75" y="55"/>
                    <a:pt x="74" y="54"/>
                  </a:cubicBezTo>
                  <a:cubicBezTo>
                    <a:pt x="72" y="53"/>
                    <a:pt x="78" y="49"/>
                    <a:pt x="73" y="45"/>
                  </a:cubicBezTo>
                  <a:cubicBezTo>
                    <a:pt x="71" y="44"/>
                    <a:pt x="69" y="44"/>
                    <a:pt x="67" y="44"/>
                  </a:cubicBezTo>
                  <a:lnTo>
                    <a:pt x="38" y="4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2" name="Freeform 15">
              <a:extLst>
                <a:ext uri="{FF2B5EF4-FFF2-40B4-BE49-F238E27FC236}">
                  <a16:creationId xmlns:a16="http://schemas.microsoft.com/office/drawing/2014/main" id="{8A183483-F36E-0021-1692-548BA86E62BE}"/>
                </a:ext>
              </a:extLst>
            </p:cNvPr>
            <p:cNvSpPr/>
            <p:nvPr/>
          </p:nvSpPr>
          <p:spPr bwMode="auto">
            <a:xfrm>
              <a:off x="2205242" y="3458828"/>
              <a:ext cx="627471" cy="546878"/>
            </a:xfrm>
            <a:custGeom>
              <a:avLst/>
              <a:gdLst>
                <a:gd name="T0" fmla="*/ 2147483647 w 92"/>
                <a:gd name="T1" fmla="*/ 2147483647 h 80"/>
                <a:gd name="T2" fmla="*/ 2147483647 w 92"/>
                <a:gd name="T3" fmla="*/ 2147483647 h 80"/>
                <a:gd name="T4" fmla="*/ 2147483647 w 92"/>
                <a:gd name="T5" fmla="*/ 2147483647 h 80"/>
                <a:gd name="T6" fmla="*/ 2147483647 w 92"/>
                <a:gd name="T7" fmla="*/ 934614573 h 80"/>
                <a:gd name="T8" fmla="*/ 2147483647 w 92"/>
                <a:gd name="T9" fmla="*/ 607499408 h 80"/>
                <a:gd name="T10" fmla="*/ 2139785378 w 92"/>
                <a:gd name="T11" fmla="*/ 2147483647 h 80"/>
                <a:gd name="T12" fmla="*/ 604718368 w 92"/>
                <a:gd name="T13" fmla="*/ 2147483647 h 80"/>
                <a:gd name="T14" fmla="*/ 279101843 w 92"/>
                <a:gd name="T15" fmla="*/ 2147483647 h 80"/>
                <a:gd name="T16" fmla="*/ 0 w 92"/>
                <a:gd name="T17" fmla="*/ 2056145139 h 80"/>
                <a:gd name="T18" fmla="*/ 46514696 w 92"/>
                <a:gd name="T19" fmla="*/ 1962683724 h 80"/>
                <a:gd name="T20" fmla="*/ 837305422 w 92"/>
                <a:gd name="T21" fmla="*/ 1308453395 h 80"/>
                <a:gd name="T22" fmla="*/ 976856504 w 92"/>
                <a:gd name="T23" fmla="*/ 1214991980 h 80"/>
                <a:gd name="T24" fmla="*/ 1023371186 w 92"/>
                <a:gd name="T25" fmla="*/ 1214991980 h 80"/>
                <a:gd name="T26" fmla="*/ 837305422 w 92"/>
                <a:gd name="T27" fmla="*/ 1542106931 h 80"/>
                <a:gd name="T28" fmla="*/ 697754554 w 92"/>
                <a:gd name="T29" fmla="*/ 2147483647 h 80"/>
                <a:gd name="T30" fmla="*/ 1535059976 w 92"/>
                <a:gd name="T31" fmla="*/ 2147483647 h 80"/>
                <a:gd name="T32" fmla="*/ 1860676821 w 92"/>
                <a:gd name="T33" fmla="*/ 420576472 h 80"/>
                <a:gd name="T34" fmla="*/ 2147483647 w 92"/>
                <a:gd name="T35" fmla="*/ 887883652 h 80"/>
                <a:gd name="T36" fmla="*/ 2147483647 w 92"/>
                <a:gd name="T37" fmla="*/ 1822491602 h 80"/>
                <a:gd name="T38" fmla="*/ 2147483647 w 92"/>
                <a:gd name="T39" fmla="*/ 1962683724 h 80"/>
                <a:gd name="T40" fmla="*/ 2147483647 w 92"/>
                <a:gd name="T41" fmla="*/ 2009414431 h 80"/>
                <a:gd name="T42" fmla="*/ 2147483647 w 92"/>
                <a:gd name="T43" fmla="*/ 2147483647 h 8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2"/>
                <a:gd name="T67" fmla="*/ 0 h 80"/>
                <a:gd name="T68" fmla="*/ 92 w 92"/>
                <a:gd name="T69" fmla="*/ 80 h 8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2" h="80">
                  <a:moveTo>
                    <a:pt x="66" y="60"/>
                  </a:moveTo>
                  <a:cubicBezTo>
                    <a:pt x="64" y="61"/>
                    <a:pt x="64" y="61"/>
                    <a:pt x="64" y="60"/>
                  </a:cubicBezTo>
                  <a:cubicBezTo>
                    <a:pt x="63" y="59"/>
                    <a:pt x="64" y="59"/>
                    <a:pt x="66" y="57"/>
                  </a:cubicBezTo>
                  <a:cubicBezTo>
                    <a:pt x="76" y="47"/>
                    <a:pt x="85" y="34"/>
                    <a:pt x="76" y="20"/>
                  </a:cubicBezTo>
                  <a:cubicBezTo>
                    <a:pt x="70" y="11"/>
                    <a:pt x="61" y="8"/>
                    <a:pt x="54" y="13"/>
                  </a:cubicBezTo>
                  <a:cubicBezTo>
                    <a:pt x="35" y="26"/>
                    <a:pt x="69" y="57"/>
                    <a:pt x="46" y="73"/>
                  </a:cubicBezTo>
                  <a:cubicBezTo>
                    <a:pt x="35" y="80"/>
                    <a:pt x="20" y="76"/>
                    <a:pt x="13" y="65"/>
                  </a:cubicBezTo>
                  <a:cubicBezTo>
                    <a:pt x="7" y="56"/>
                    <a:pt x="7" y="49"/>
                    <a:pt x="6" y="46"/>
                  </a:cubicBezTo>
                  <a:cubicBezTo>
                    <a:pt x="3" y="43"/>
                    <a:pt x="2" y="46"/>
                    <a:pt x="0" y="44"/>
                  </a:cubicBezTo>
                  <a:cubicBezTo>
                    <a:pt x="0" y="44"/>
                    <a:pt x="0" y="43"/>
                    <a:pt x="1" y="42"/>
                  </a:cubicBezTo>
                  <a:cubicBezTo>
                    <a:pt x="18" y="28"/>
                    <a:pt x="18" y="28"/>
                    <a:pt x="18" y="28"/>
                  </a:cubicBezTo>
                  <a:cubicBezTo>
                    <a:pt x="20" y="27"/>
                    <a:pt x="21" y="26"/>
                    <a:pt x="21" y="26"/>
                  </a:cubicBezTo>
                  <a:cubicBezTo>
                    <a:pt x="22" y="26"/>
                    <a:pt x="22" y="26"/>
                    <a:pt x="22" y="26"/>
                  </a:cubicBezTo>
                  <a:cubicBezTo>
                    <a:pt x="23" y="27"/>
                    <a:pt x="21" y="29"/>
                    <a:pt x="18" y="33"/>
                  </a:cubicBezTo>
                  <a:cubicBezTo>
                    <a:pt x="11" y="44"/>
                    <a:pt x="8" y="53"/>
                    <a:pt x="15" y="63"/>
                  </a:cubicBezTo>
                  <a:cubicBezTo>
                    <a:pt x="19" y="70"/>
                    <a:pt x="26" y="73"/>
                    <a:pt x="33" y="69"/>
                  </a:cubicBezTo>
                  <a:cubicBezTo>
                    <a:pt x="48" y="58"/>
                    <a:pt x="14" y="26"/>
                    <a:pt x="40" y="9"/>
                  </a:cubicBezTo>
                  <a:cubicBezTo>
                    <a:pt x="52" y="0"/>
                    <a:pt x="69" y="5"/>
                    <a:pt x="78" y="19"/>
                  </a:cubicBezTo>
                  <a:cubicBezTo>
                    <a:pt x="85" y="28"/>
                    <a:pt x="83" y="35"/>
                    <a:pt x="86" y="39"/>
                  </a:cubicBezTo>
                  <a:cubicBezTo>
                    <a:pt x="88" y="43"/>
                    <a:pt x="91" y="40"/>
                    <a:pt x="92" y="42"/>
                  </a:cubicBezTo>
                  <a:cubicBezTo>
                    <a:pt x="92" y="42"/>
                    <a:pt x="92" y="43"/>
                    <a:pt x="92" y="43"/>
                  </a:cubicBezTo>
                  <a:lnTo>
                    <a:pt x="66" y="6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3" name="Freeform 16">
              <a:extLst>
                <a:ext uri="{FF2B5EF4-FFF2-40B4-BE49-F238E27FC236}">
                  <a16:creationId xmlns:a16="http://schemas.microsoft.com/office/drawing/2014/main" id="{1FD6A2B4-BFAE-A98D-5E69-D481BAF37F62}"/>
                </a:ext>
              </a:extLst>
            </p:cNvPr>
            <p:cNvSpPr/>
            <p:nvPr/>
          </p:nvSpPr>
          <p:spPr bwMode="auto">
            <a:xfrm>
              <a:off x="1882872" y="2799697"/>
              <a:ext cx="676402" cy="693670"/>
            </a:xfrm>
            <a:custGeom>
              <a:avLst/>
              <a:gdLst>
                <a:gd name="T0" fmla="*/ 1493789373 w 99"/>
                <a:gd name="T1" fmla="*/ 2147483647 h 102"/>
                <a:gd name="T2" fmla="*/ 1260382929 w 99"/>
                <a:gd name="T3" fmla="*/ 2147483647 h 102"/>
                <a:gd name="T4" fmla="*/ 1167025817 w 99"/>
                <a:gd name="T5" fmla="*/ 2147483647 h 102"/>
                <a:gd name="T6" fmla="*/ 933619372 w 99"/>
                <a:gd name="T7" fmla="*/ 2147483647 h 102"/>
                <a:gd name="T8" fmla="*/ 700212715 w 99"/>
                <a:gd name="T9" fmla="*/ 2147483647 h 102"/>
                <a:gd name="T10" fmla="*/ 746898103 w 99"/>
                <a:gd name="T11" fmla="*/ 2147483647 h 102"/>
                <a:gd name="T12" fmla="*/ 1213704373 w 99"/>
                <a:gd name="T13" fmla="*/ 2147483647 h 102"/>
                <a:gd name="T14" fmla="*/ 2147483647 w 99"/>
                <a:gd name="T15" fmla="*/ 2147483647 h 102"/>
                <a:gd name="T16" fmla="*/ 1960595857 w 99"/>
                <a:gd name="T17" fmla="*/ 1757474050 h 102"/>
                <a:gd name="T18" fmla="*/ 793576659 w 99"/>
                <a:gd name="T19" fmla="*/ 2147483647 h 102"/>
                <a:gd name="T20" fmla="*/ 606848770 w 99"/>
                <a:gd name="T21" fmla="*/ 2147483647 h 102"/>
                <a:gd name="T22" fmla="*/ 466806270 w 99"/>
                <a:gd name="T23" fmla="*/ 2147483647 h 102"/>
                <a:gd name="T24" fmla="*/ 280085107 w 99"/>
                <a:gd name="T25" fmla="*/ 1942473489 h 102"/>
                <a:gd name="T26" fmla="*/ 0 w 99"/>
                <a:gd name="T27" fmla="*/ 1248735264 h 102"/>
                <a:gd name="T28" fmla="*/ 46678569 w 99"/>
                <a:gd name="T29" fmla="*/ 1109980904 h 102"/>
                <a:gd name="T30" fmla="*/ 560170214 w 99"/>
                <a:gd name="T31" fmla="*/ 1433727477 h 102"/>
                <a:gd name="T32" fmla="*/ 2147483647 w 99"/>
                <a:gd name="T33" fmla="*/ 554990452 h 102"/>
                <a:gd name="T34" fmla="*/ 2147483647 w 99"/>
                <a:gd name="T35" fmla="*/ 46251467 h 102"/>
                <a:gd name="T36" fmla="*/ 2147483647 w 99"/>
                <a:gd name="T37" fmla="*/ 92496133 h 102"/>
                <a:gd name="T38" fmla="*/ 2147483647 w 99"/>
                <a:gd name="T39" fmla="*/ 786240919 h 102"/>
                <a:gd name="T40" fmla="*/ 2147483647 w 99"/>
                <a:gd name="T41" fmla="*/ 1479978931 h 102"/>
                <a:gd name="T42" fmla="*/ 2147483647 w 99"/>
                <a:gd name="T43" fmla="*/ 1618726491 h 102"/>
                <a:gd name="T44" fmla="*/ 2147483647 w 99"/>
                <a:gd name="T45" fmla="*/ 1294979917 h 102"/>
                <a:gd name="T46" fmla="*/ 2053959801 w 99"/>
                <a:gd name="T47" fmla="*/ 1757474050 h 102"/>
                <a:gd name="T48" fmla="*/ 2147483647 w 99"/>
                <a:gd name="T49" fmla="*/ 2147483647 h 102"/>
                <a:gd name="T50" fmla="*/ 2147483647 w 99"/>
                <a:gd name="T51" fmla="*/ 2147483647 h 102"/>
                <a:gd name="T52" fmla="*/ 2147483647 w 99"/>
                <a:gd name="T53" fmla="*/ 2034969595 h 102"/>
                <a:gd name="T54" fmla="*/ 2147483647 w 99"/>
                <a:gd name="T55" fmla="*/ 2127472502 h 102"/>
                <a:gd name="T56" fmla="*/ 2147483647 w 99"/>
                <a:gd name="T57" fmla="*/ 2147483647 h 102"/>
                <a:gd name="T58" fmla="*/ 2147483647 w 99"/>
                <a:gd name="T59" fmla="*/ 2147483647 h 102"/>
                <a:gd name="T60" fmla="*/ 2147483647 w 99"/>
                <a:gd name="T61" fmla="*/ 2147483647 h 102"/>
                <a:gd name="T62" fmla="*/ 2147483647 w 99"/>
                <a:gd name="T63" fmla="*/ 2147483647 h 102"/>
                <a:gd name="T64" fmla="*/ 1493789373 w 99"/>
                <a:gd name="T65" fmla="*/ 2147483647 h 10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9"/>
                <a:gd name="T100" fmla="*/ 0 h 102"/>
                <a:gd name="T101" fmla="*/ 99 w 99"/>
                <a:gd name="T102" fmla="*/ 102 h 10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9" h="102">
                  <a:moveTo>
                    <a:pt x="32" y="90"/>
                  </a:moveTo>
                  <a:cubicBezTo>
                    <a:pt x="23" y="93"/>
                    <a:pt x="30" y="101"/>
                    <a:pt x="27" y="102"/>
                  </a:cubicBezTo>
                  <a:cubicBezTo>
                    <a:pt x="26" y="102"/>
                    <a:pt x="26" y="102"/>
                    <a:pt x="25" y="101"/>
                  </a:cubicBezTo>
                  <a:cubicBezTo>
                    <a:pt x="23" y="95"/>
                    <a:pt x="22" y="90"/>
                    <a:pt x="20" y="86"/>
                  </a:cubicBezTo>
                  <a:cubicBezTo>
                    <a:pt x="19" y="81"/>
                    <a:pt x="17" y="76"/>
                    <a:pt x="15" y="71"/>
                  </a:cubicBezTo>
                  <a:cubicBezTo>
                    <a:pt x="15" y="69"/>
                    <a:pt x="15" y="68"/>
                    <a:pt x="16" y="68"/>
                  </a:cubicBezTo>
                  <a:cubicBezTo>
                    <a:pt x="19" y="67"/>
                    <a:pt x="18" y="78"/>
                    <a:pt x="26" y="75"/>
                  </a:cubicBezTo>
                  <a:cubicBezTo>
                    <a:pt x="51" y="67"/>
                    <a:pt x="51" y="67"/>
                    <a:pt x="51" y="67"/>
                  </a:cubicBezTo>
                  <a:cubicBezTo>
                    <a:pt x="42" y="38"/>
                    <a:pt x="42" y="38"/>
                    <a:pt x="42" y="38"/>
                  </a:cubicBezTo>
                  <a:cubicBezTo>
                    <a:pt x="17" y="47"/>
                    <a:pt x="17" y="47"/>
                    <a:pt x="17" y="47"/>
                  </a:cubicBezTo>
                  <a:cubicBezTo>
                    <a:pt x="8" y="50"/>
                    <a:pt x="16" y="57"/>
                    <a:pt x="13" y="58"/>
                  </a:cubicBezTo>
                  <a:cubicBezTo>
                    <a:pt x="12" y="59"/>
                    <a:pt x="11" y="58"/>
                    <a:pt x="10" y="57"/>
                  </a:cubicBezTo>
                  <a:cubicBezTo>
                    <a:pt x="9" y="51"/>
                    <a:pt x="7" y="46"/>
                    <a:pt x="6" y="42"/>
                  </a:cubicBezTo>
                  <a:cubicBezTo>
                    <a:pt x="4" y="37"/>
                    <a:pt x="2" y="32"/>
                    <a:pt x="0" y="27"/>
                  </a:cubicBezTo>
                  <a:cubicBezTo>
                    <a:pt x="0" y="25"/>
                    <a:pt x="0" y="25"/>
                    <a:pt x="1" y="24"/>
                  </a:cubicBezTo>
                  <a:cubicBezTo>
                    <a:pt x="4" y="23"/>
                    <a:pt x="3" y="34"/>
                    <a:pt x="12" y="31"/>
                  </a:cubicBezTo>
                  <a:cubicBezTo>
                    <a:pt x="67" y="12"/>
                    <a:pt x="67" y="12"/>
                    <a:pt x="67" y="12"/>
                  </a:cubicBezTo>
                  <a:cubicBezTo>
                    <a:pt x="76" y="9"/>
                    <a:pt x="68" y="2"/>
                    <a:pt x="71" y="1"/>
                  </a:cubicBezTo>
                  <a:cubicBezTo>
                    <a:pt x="72" y="0"/>
                    <a:pt x="73" y="1"/>
                    <a:pt x="74" y="2"/>
                  </a:cubicBezTo>
                  <a:cubicBezTo>
                    <a:pt x="75" y="8"/>
                    <a:pt x="77" y="13"/>
                    <a:pt x="78" y="17"/>
                  </a:cubicBezTo>
                  <a:cubicBezTo>
                    <a:pt x="80" y="22"/>
                    <a:pt x="82" y="27"/>
                    <a:pt x="84" y="32"/>
                  </a:cubicBezTo>
                  <a:cubicBezTo>
                    <a:pt x="84" y="34"/>
                    <a:pt x="84" y="34"/>
                    <a:pt x="83" y="35"/>
                  </a:cubicBezTo>
                  <a:cubicBezTo>
                    <a:pt x="80" y="36"/>
                    <a:pt x="81" y="25"/>
                    <a:pt x="72" y="28"/>
                  </a:cubicBezTo>
                  <a:cubicBezTo>
                    <a:pt x="44" y="38"/>
                    <a:pt x="44" y="38"/>
                    <a:pt x="44" y="38"/>
                  </a:cubicBezTo>
                  <a:cubicBezTo>
                    <a:pt x="54" y="66"/>
                    <a:pt x="54" y="66"/>
                    <a:pt x="54" y="66"/>
                  </a:cubicBezTo>
                  <a:cubicBezTo>
                    <a:pt x="82" y="56"/>
                    <a:pt x="82" y="56"/>
                    <a:pt x="82" y="56"/>
                  </a:cubicBezTo>
                  <a:cubicBezTo>
                    <a:pt x="90" y="53"/>
                    <a:pt x="83" y="45"/>
                    <a:pt x="86" y="44"/>
                  </a:cubicBezTo>
                  <a:cubicBezTo>
                    <a:pt x="87" y="44"/>
                    <a:pt x="88" y="44"/>
                    <a:pt x="88" y="46"/>
                  </a:cubicBezTo>
                  <a:cubicBezTo>
                    <a:pt x="90" y="52"/>
                    <a:pt x="92" y="57"/>
                    <a:pt x="93" y="61"/>
                  </a:cubicBezTo>
                  <a:cubicBezTo>
                    <a:pt x="95" y="65"/>
                    <a:pt x="97" y="70"/>
                    <a:pt x="98" y="76"/>
                  </a:cubicBezTo>
                  <a:cubicBezTo>
                    <a:pt x="99" y="78"/>
                    <a:pt x="99" y="78"/>
                    <a:pt x="98" y="79"/>
                  </a:cubicBezTo>
                  <a:cubicBezTo>
                    <a:pt x="95" y="80"/>
                    <a:pt x="96" y="69"/>
                    <a:pt x="87" y="72"/>
                  </a:cubicBezTo>
                  <a:lnTo>
                    <a:pt x="32" y="90"/>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4" name="Freeform 17">
              <a:extLst>
                <a:ext uri="{FF2B5EF4-FFF2-40B4-BE49-F238E27FC236}">
                  <a16:creationId xmlns:a16="http://schemas.microsoft.com/office/drawing/2014/main" id="{1102BC70-25A4-351D-94EB-4802A0F427BA}"/>
                </a:ext>
              </a:extLst>
            </p:cNvPr>
            <p:cNvSpPr/>
            <p:nvPr/>
          </p:nvSpPr>
          <p:spPr bwMode="auto">
            <a:xfrm>
              <a:off x="1822429" y="2238426"/>
              <a:ext cx="546878" cy="483555"/>
            </a:xfrm>
            <a:custGeom>
              <a:avLst/>
              <a:gdLst>
                <a:gd name="T0" fmla="*/ 560768701 w 80"/>
                <a:gd name="T1" fmla="*/ 2147483647 h 71"/>
                <a:gd name="T2" fmla="*/ 186922883 w 80"/>
                <a:gd name="T3" fmla="*/ 2147483647 h 71"/>
                <a:gd name="T4" fmla="*/ 140192175 w 80"/>
                <a:gd name="T5" fmla="*/ 2147483647 h 71"/>
                <a:gd name="T6" fmla="*/ 93461441 w 80"/>
                <a:gd name="T7" fmla="*/ 2147483647 h 71"/>
                <a:gd name="T8" fmla="*/ 0 w 80"/>
                <a:gd name="T9" fmla="*/ 556619453 h 71"/>
                <a:gd name="T10" fmla="*/ 981338444 w 80"/>
                <a:gd name="T11" fmla="*/ 278309727 h 71"/>
                <a:gd name="T12" fmla="*/ 1121530566 w 80"/>
                <a:gd name="T13" fmla="*/ 231922520 h 71"/>
                <a:gd name="T14" fmla="*/ 1168261273 w 80"/>
                <a:gd name="T15" fmla="*/ 278309727 h 71"/>
                <a:gd name="T16" fmla="*/ 747691530 w 80"/>
                <a:gd name="T17" fmla="*/ 556619453 h 71"/>
                <a:gd name="T18" fmla="*/ 186922883 w 80"/>
                <a:gd name="T19" fmla="*/ 1809006571 h 71"/>
                <a:gd name="T20" fmla="*/ 186922883 w 80"/>
                <a:gd name="T21" fmla="*/ 2087309381 h 71"/>
                <a:gd name="T22" fmla="*/ 1729029760 w 80"/>
                <a:gd name="T23" fmla="*/ 1994541778 h 71"/>
                <a:gd name="T24" fmla="*/ 1729029760 w 80"/>
                <a:gd name="T25" fmla="*/ 1855386968 h 71"/>
                <a:gd name="T26" fmla="*/ 1028069151 w 80"/>
                <a:gd name="T27" fmla="*/ 1252386905 h 71"/>
                <a:gd name="T28" fmla="*/ 887883652 w 80"/>
                <a:gd name="T29" fmla="*/ 1159619302 h 71"/>
                <a:gd name="T30" fmla="*/ 981338444 w 80"/>
                <a:gd name="T31" fmla="*/ 1113232095 h 71"/>
                <a:gd name="T32" fmla="*/ 2147483647 w 80"/>
                <a:gd name="T33" fmla="*/ 1020464492 h 71"/>
                <a:gd name="T34" fmla="*/ 2147483647 w 80"/>
                <a:gd name="T35" fmla="*/ 1113232095 h 71"/>
                <a:gd name="T36" fmla="*/ 2147483647 w 80"/>
                <a:gd name="T37" fmla="*/ 1159619302 h 71"/>
                <a:gd name="T38" fmla="*/ 1822491602 w 80"/>
                <a:gd name="T39" fmla="*/ 1855386968 h 71"/>
                <a:gd name="T40" fmla="*/ 1869222309 w 80"/>
                <a:gd name="T41" fmla="*/ 1994541778 h 71"/>
                <a:gd name="T42" fmla="*/ 2147483647 w 80"/>
                <a:gd name="T43" fmla="*/ 1948161381 h 71"/>
                <a:gd name="T44" fmla="*/ 2147483647 w 80"/>
                <a:gd name="T45" fmla="*/ 1484309319 h 71"/>
                <a:gd name="T46" fmla="*/ 2147483647 w 80"/>
                <a:gd name="T47" fmla="*/ 92767630 h 71"/>
                <a:gd name="T48" fmla="*/ 2147483647 w 80"/>
                <a:gd name="T49" fmla="*/ 46387220 h 71"/>
                <a:gd name="T50" fmla="*/ 2147483647 w 80"/>
                <a:gd name="T51" fmla="*/ 0 h 71"/>
                <a:gd name="T52" fmla="*/ 2147483647 w 80"/>
                <a:gd name="T53" fmla="*/ 0 h 71"/>
                <a:gd name="T54" fmla="*/ 2147483647 w 80"/>
                <a:gd name="T55" fmla="*/ 185542070 h 71"/>
                <a:gd name="T56" fmla="*/ 2147483647 w 80"/>
                <a:gd name="T57" fmla="*/ 2147483647 h 71"/>
                <a:gd name="T58" fmla="*/ 2147483647 w 80"/>
                <a:gd name="T59" fmla="*/ 2147483647 h 71"/>
                <a:gd name="T60" fmla="*/ 2147483647 w 80"/>
                <a:gd name="T61" fmla="*/ 2147483647 h 71"/>
                <a:gd name="T62" fmla="*/ 2147483647 w 80"/>
                <a:gd name="T63" fmla="*/ 2147483647 h 71"/>
                <a:gd name="T64" fmla="*/ 560768701 w 80"/>
                <a:gd name="T65" fmla="*/ 2147483647 h 7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0"/>
                <a:gd name="T100" fmla="*/ 0 h 71"/>
                <a:gd name="T101" fmla="*/ 80 w 80"/>
                <a:gd name="T102" fmla="*/ 71 h 7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0" h="71">
                  <a:moveTo>
                    <a:pt x="12" y="61"/>
                  </a:moveTo>
                  <a:cubicBezTo>
                    <a:pt x="3" y="61"/>
                    <a:pt x="8" y="71"/>
                    <a:pt x="4" y="71"/>
                  </a:cubicBezTo>
                  <a:cubicBezTo>
                    <a:pt x="3" y="71"/>
                    <a:pt x="3" y="71"/>
                    <a:pt x="3" y="69"/>
                  </a:cubicBezTo>
                  <a:cubicBezTo>
                    <a:pt x="2" y="63"/>
                    <a:pt x="2" y="58"/>
                    <a:pt x="2" y="53"/>
                  </a:cubicBezTo>
                  <a:cubicBezTo>
                    <a:pt x="2" y="39"/>
                    <a:pt x="1" y="26"/>
                    <a:pt x="0" y="12"/>
                  </a:cubicBezTo>
                  <a:cubicBezTo>
                    <a:pt x="21" y="6"/>
                    <a:pt x="21" y="6"/>
                    <a:pt x="21" y="6"/>
                  </a:cubicBezTo>
                  <a:cubicBezTo>
                    <a:pt x="23" y="5"/>
                    <a:pt x="24" y="5"/>
                    <a:pt x="24" y="5"/>
                  </a:cubicBezTo>
                  <a:cubicBezTo>
                    <a:pt x="25" y="5"/>
                    <a:pt x="25" y="5"/>
                    <a:pt x="25" y="6"/>
                  </a:cubicBezTo>
                  <a:cubicBezTo>
                    <a:pt x="25" y="7"/>
                    <a:pt x="23" y="7"/>
                    <a:pt x="16" y="12"/>
                  </a:cubicBezTo>
                  <a:cubicBezTo>
                    <a:pt x="8" y="17"/>
                    <a:pt x="3" y="25"/>
                    <a:pt x="4" y="39"/>
                  </a:cubicBezTo>
                  <a:cubicBezTo>
                    <a:pt x="4" y="45"/>
                    <a:pt x="4" y="45"/>
                    <a:pt x="4" y="45"/>
                  </a:cubicBezTo>
                  <a:cubicBezTo>
                    <a:pt x="37" y="43"/>
                    <a:pt x="37" y="43"/>
                    <a:pt x="37" y="43"/>
                  </a:cubicBezTo>
                  <a:cubicBezTo>
                    <a:pt x="37" y="40"/>
                    <a:pt x="37" y="40"/>
                    <a:pt x="37" y="40"/>
                  </a:cubicBezTo>
                  <a:cubicBezTo>
                    <a:pt x="36" y="32"/>
                    <a:pt x="30" y="27"/>
                    <a:pt x="22" y="27"/>
                  </a:cubicBezTo>
                  <a:cubicBezTo>
                    <a:pt x="20" y="27"/>
                    <a:pt x="19" y="27"/>
                    <a:pt x="19" y="25"/>
                  </a:cubicBezTo>
                  <a:cubicBezTo>
                    <a:pt x="19" y="25"/>
                    <a:pt x="20" y="24"/>
                    <a:pt x="21" y="24"/>
                  </a:cubicBezTo>
                  <a:cubicBezTo>
                    <a:pt x="55" y="22"/>
                    <a:pt x="55" y="22"/>
                    <a:pt x="55" y="22"/>
                  </a:cubicBezTo>
                  <a:cubicBezTo>
                    <a:pt x="56" y="22"/>
                    <a:pt x="57" y="23"/>
                    <a:pt x="57" y="24"/>
                  </a:cubicBezTo>
                  <a:cubicBezTo>
                    <a:pt x="57" y="25"/>
                    <a:pt x="56" y="25"/>
                    <a:pt x="54" y="25"/>
                  </a:cubicBezTo>
                  <a:cubicBezTo>
                    <a:pt x="44" y="26"/>
                    <a:pt x="39" y="32"/>
                    <a:pt x="39" y="40"/>
                  </a:cubicBezTo>
                  <a:cubicBezTo>
                    <a:pt x="40" y="43"/>
                    <a:pt x="40" y="43"/>
                    <a:pt x="40" y="43"/>
                  </a:cubicBezTo>
                  <a:cubicBezTo>
                    <a:pt x="68" y="42"/>
                    <a:pt x="68" y="42"/>
                    <a:pt x="68" y="42"/>
                  </a:cubicBezTo>
                  <a:cubicBezTo>
                    <a:pt x="73" y="41"/>
                    <a:pt x="76" y="39"/>
                    <a:pt x="76" y="32"/>
                  </a:cubicBezTo>
                  <a:cubicBezTo>
                    <a:pt x="75" y="14"/>
                    <a:pt x="62" y="5"/>
                    <a:pt x="50" y="2"/>
                  </a:cubicBezTo>
                  <a:cubicBezTo>
                    <a:pt x="48" y="2"/>
                    <a:pt x="47" y="2"/>
                    <a:pt x="47" y="1"/>
                  </a:cubicBezTo>
                  <a:cubicBezTo>
                    <a:pt x="47" y="0"/>
                    <a:pt x="48" y="0"/>
                    <a:pt x="48" y="0"/>
                  </a:cubicBezTo>
                  <a:cubicBezTo>
                    <a:pt x="49" y="0"/>
                    <a:pt x="50" y="0"/>
                    <a:pt x="52" y="0"/>
                  </a:cubicBezTo>
                  <a:cubicBezTo>
                    <a:pt x="77" y="4"/>
                    <a:pt x="77" y="4"/>
                    <a:pt x="77" y="4"/>
                  </a:cubicBezTo>
                  <a:cubicBezTo>
                    <a:pt x="77" y="19"/>
                    <a:pt x="78" y="34"/>
                    <a:pt x="79" y="49"/>
                  </a:cubicBezTo>
                  <a:cubicBezTo>
                    <a:pt x="79" y="54"/>
                    <a:pt x="80" y="59"/>
                    <a:pt x="80" y="65"/>
                  </a:cubicBezTo>
                  <a:cubicBezTo>
                    <a:pt x="80" y="67"/>
                    <a:pt x="79" y="67"/>
                    <a:pt x="78" y="67"/>
                  </a:cubicBezTo>
                  <a:cubicBezTo>
                    <a:pt x="75" y="68"/>
                    <a:pt x="79" y="58"/>
                    <a:pt x="70" y="58"/>
                  </a:cubicBezTo>
                  <a:lnTo>
                    <a:pt x="12" y="61"/>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5" name="Freeform 18">
              <a:extLst>
                <a:ext uri="{FF2B5EF4-FFF2-40B4-BE49-F238E27FC236}">
                  <a16:creationId xmlns:a16="http://schemas.microsoft.com/office/drawing/2014/main" id="{79A4336A-C438-9E32-8606-A16FB40EBA53}"/>
                </a:ext>
              </a:extLst>
            </p:cNvPr>
            <p:cNvSpPr/>
            <p:nvPr/>
          </p:nvSpPr>
          <p:spPr bwMode="auto">
            <a:xfrm>
              <a:off x="1831063" y="1481433"/>
              <a:ext cx="633227" cy="662010"/>
            </a:xfrm>
            <a:custGeom>
              <a:avLst/>
              <a:gdLst>
                <a:gd name="T0" fmla="*/ 2147483647 w 93"/>
                <a:gd name="T1" fmla="*/ 2147483647 h 97"/>
                <a:gd name="T2" fmla="*/ 2147483647 w 93"/>
                <a:gd name="T3" fmla="*/ 2147483647 h 97"/>
                <a:gd name="T4" fmla="*/ 2147483647 w 93"/>
                <a:gd name="T5" fmla="*/ 2147483647 h 97"/>
                <a:gd name="T6" fmla="*/ 2147483647 w 93"/>
                <a:gd name="T7" fmla="*/ 2147483647 h 97"/>
                <a:gd name="T8" fmla="*/ 2147483647 w 93"/>
                <a:gd name="T9" fmla="*/ 2147483647 h 97"/>
                <a:gd name="T10" fmla="*/ 2147483647 w 93"/>
                <a:gd name="T11" fmla="*/ 2147483647 h 97"/>
                <a:gd name="T12" fmla="*/ 2147483647 w 93"/>
                <a:gd name="T13" fmla="*/ 2147483647 h 97"/>
                <a:gd name="T14" fmla="*/ 2147483647 w 93"/>
                <a:gd name="T15" fmla="*/ 2147483647 h 97"/>
                <a:gd name="T16" fmla="*/ 2147483647 w 93"/>
                <a:gd name="T17" fmla="*/ 2147483647 h 97"/>
                <a:gd name="T18" fmla="*/ 602695941 w 93"/>
                <a:gd name="T19" fmla="*/ 2147483647 h 97"/>
                <a:gd name="T20" fmla="*/ 139085254 w 93"/>
                <a:gd name="T21" fmla="*/ 2147483647 h 97"/>
                <a:gd name="T22" fmla="*/ 46361747 w 93"/>
                <a:gd name="T23" fmla="*/ 2147483647 h 97"/>
                <a:gd name="T24" fmla="*/ 46361747 w 93"/>
                <a:gd name="T25" fmla="*/ 2147483647 h 97"/>
                <a:gd name="T26" fmla="*/ 139085254 w 93"/>
                <a:gd name="T27" fmla="*/ 2147483647 h 97"/>
                <a:gd name="T28" fmla="*/ 278163699 w 93"/>
                <a:gd name="T29" fmla="*/ 2147483647 h 97"/>
                <a:gd name="T30" fmla="*/ 2147483647 w 93"/>
                <a:gd name="T31" fmla="*/ 1211041555 h 97"/>
                <a:gd name="T32" fmla="*/ 2147483647 w 93"/>
                <a:gd name="T33" fmla="*/ 1211041555 h 97"/>
                <a:gd name="T34" fmla="*/ 1483555475 w 93"/>
                <a:gd name="T35" fmla="*/ 884991282 h 97"/>
                <a:gd name="T36" fmla="*/ 741774333 w 93"/>
                <a:gd name="T37" fmla="*/ 1071302891 h 97"/>
                <a:gd name="T38" fmla="*/ 602695941 w 93"/>
                <a:gd name="T39" fmla="*/ 1304200665 h 97"/>
                <a:gd name="T40" fmla="*/ 556334208 w 93"/>
                <a:gd name="T41" fmla="*/ 1211041555 h 97"/>
                <a:gd name="T42" fmla="*/ 695412600 w 93"/>
                <a:gd name="T43" fmla="*/ 652100333 h 97"/>
                <a:gd name="T44" fmla="*/ 834497800 w 93"/>
                <a:gd name="T45" fmla="*/ 46579568 h 97"/>
                <a:gd name="T46" fmla="*/ 880859534 w 93"/>
                <a:gd name="T47" fmla="*/ 0 h 97"/>
                <a:gd name="T48" fmla="*/ 927221480 w 93"/>
                <a:gd name="T49" fmla="*/ 279470611 h 97"/>
                <a:gd name="T50" fmla="*/ 1483555475 w 93"/>
                <a:gd name="T51" fmla="*/ 745259443 h 97"/>
                <a:gd name="T52" fmla="*/ 2147483647 w 93"/>
                <a:gd name="T53" fmla="*/ 1350780220 h 97"/>
                <a:gd name="T54" fmla="*/ 2147483647 w 93"/>
                <a:gd name="T55" fmla="*/ 1443932505 h 97"/>
                <a:gd name="T56" fmla="*/ 2147483647 w 93"/>
                <a:gd name="T57" fmla="*/ 1537091615 h 97"/>
                <a:gd name="T58" fmla="*/ 788136067 w 93"/>
                <a:gd name="T59" fmla="*/ 2147483647 h 97"/>
                <a:gd name="T60" fmla="*/ 788136067 w 93"/>
                <a:gd name="T61" fmla="*/ 2147483647 h 97"/>
                <a:gd name="T62" fmla="*/ 2147483647 w 93"/>
                <a:gd name="T63" fmla="*/ 2147483647 h 9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97"/>
                <a:gd name="T98" fmla="*/ 93 w 93"/>
                <a:gd name="T99" fmla="*/ 97 h 9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97">
                  <a:moveTo>
                    <a:pt x="62" y="78"/>
                  </a:moveTo>
                  <a:cubicBezTo>
                    <a:pt x="71" y="80"/>
                    <a:pt x="75" y="77"/>
                    <a:pt x="77" y="74"/>
                  </a:cubicBezTo>
                  <a:cubicBezTo>
                    <a:pt x="79" y="71"/>
                    <a:pt x="79" y="68"/>
                    <a:pt x="81" y="69"/>
                  </a:cubicBezTo>
                  <a:cubicBezTo>
                    <a:pt x="81" y="69"/>
                    <a:pt x="82" y="69"/>
                    <a:pt x="81" y="70"/>
                  </a:cubicBezTo>
                  <a:cubicBezTo>
                    <a:pt x="81" y="74"/>
                    <a:pt x="79" y="78"/>
                    <a:pt x="79" y="83"/>
                  </a:cubicBezTo>
                  <a:cubicBezTo>
                    <a:pt x="78" y="87"/>
                    <a:pt x="77" y="92"/>
                    <a:pt x="76" y="96"/>
                  </a:cubicBezTo>
                  <a:cubicBezTo>
                    <a:pt x="76" y="97"/>
                    <a:pt x="75" y="97"/>
                    <a:pt x="74" y="97"/>
                  </a:cubicBezTo>
                  <a:cubicBezTo>
                    <a:pt x="73" y="96"/>
                    <a:pt x="74" y="94"/>
                    <a:pt x="74" y="90"/>
                  </a:cubicBezTo>
                  <a:cubicBezTo>
                    <a:pt x="73" y="87"/>
                    <a:pt x="70" y="82"/>
                    <a:pt x="61" y="80"/>
                  </a:cubicBezTo>
                  <a:cubicBezTo>
                    <a:pt x="13" y="70"/>
                    <a:pt x="13" y="70"/>
                    <a:pt x="13" y="70"/>
                  </a:cubicBezTo>
                  <a:cubicBezTo>
                    <a:pt x="7" y="72"/>
                    <a:pt x="5" y="75"/>
                    <a:pt x="3" y="79"/>
                  </a:cubicBezTo>
                  <a:cubicBezTo>
                    <a:pt x="3" y="80"/>
                    <a:pt x="3" y="81"/>
                    <a:pt x="1" y="81"/>
                  </a:cubicBezTo>
                  <a:cubicBezTo>
                    <a:pt x="1" y="81"/>
                    <a:pt x="0" y="80"/>
                    <a:pt x="1" y="79"/>
                  </a:cubicBezTo>
                  <a:cubicBezTo>
                    <a:pt x="1" y="75"/>
                    <a:pt x="2" y="71"/>
                    <a:pt x="3" y="67"/>
                  </a:cubicBezTo>
                  <a:cubicBezTo>
                    <a:pt x="6" y="55"/>
                    <a:pt x="6" y="55"/>
                    <a:pt x="6" y="55"/>
                  </a:cubicBezTo>
                  <a:cubicBezTo>
                    <a:pt x="64" y="26"/>
                    <a:pt x="64" y="26"/>
                    <a:pt x="64" y="26"/>
                  </a:cubicBezTo>
                  <a:cubicBezTo>
                    <a:pt x="65" y="26"/>
                    <a:pt x="65" y="26"/>
                    <a:pt x="65" y="26"/>
                  </a:cubicBezTo>
                  <a:cubicBezTo>
                    <a:pt x="32" y="19"/>
                    <a:pt x="32" y="19"/>
                    <a:pt x="32" y="19"/>
                  </a:cubicBezTo>
                  <a:cubicBezTo>
                    <a:pt x="23" y="17"/>
                    <a:pt x="19" y="20"/>
                    <a:pt x="16" y="23"/>
                  </a:cubicBezTo>
                  <a:cubicBezTo>
                    <a:pt x="14" y="25"/>
                    <a:pt x="15" y="29"/>
                    <a:pt x="13" y="28"/>
                  </a:cubicBezTo>
                  <a:cubicBezTo>
                    <a:pt x="12" y="28"/>
                    <a:pt x="12" y="28"/>
                    <a:pt x="12" y="26"/>
                  </a:cubicBezTo>
                  <a:cubicBezTo>
                    <a:pt x="13" y="23"/>
                    <a:pt x="14" y="18"/>
                    <a:pt x="15" y="14"/>
                  </a:cubicBezTo>
                  <a:cubicBezTo>
                    <a:pt x="16" y="9"/>
                    <a:pt x="17" y="5"/>
                    <a:pt x="18" y="1"/>
                  </a:cubicBezTo>
                  <a:cubicBezTo>
                    <a:pt x="18" y="0"/>
                    <a:pt x="19" y="0"/>
                    <a:pt x="19" y="0"/>
                  </a:cubicBezTo>
                  <a:cubicBezTo>
                    <a:pt x="21" y="0"/>
                    <a:pt x="19" y="3"/>
                    <a:pt x="20" y="6"/>
                  </a:cubicBezTo>
                  <a:cubicBezTo>
                    <a:pt x="21" y="10"/>
                    <a:pt x="24" y="14"/>
                    <a:pt x="32" y="16"/>
                  </a:cubicBezTo>
                  <a:cubicBezTo>
                    <a:pt x="89" y="29"/>
                    <a:pt x="89" y="29"/>
                    <a:pt x="89" y="29"/>
                  </a:cubicBezTo>
                  <a:cubicBezTo>
                    <a:pt x="91" y="29"/>
                    <a:pt x="93" y="30"/>
                    <a:pt x="93" y="31"/>
                  </a:cubicBezTo>
                  <a:cubicBezTo>
                    <a:pt x="93" y="31"/>
                    <a:pt x="91" y="32"/>
                    <a:pt x="90" y="33"/>
                  </a:cubicBezTo>
                  <a:cubicBezTo>
                    <a:pt x="17" y="68"/>
                    <a:pt x="17" y="68"/>
                    <a:pt x="17" y="68"/>
                  </a:cubicBezTo>
                  <a:cubicBezTo>
                    <a:pt x="17" y="68"/>
                    <a:pt x="17" y="68"/>
                    <a:pt x="17" y="68"/>
                  </a:cubicBezTo>
                  <a:lnTo>
                    <a:pt x="62" y="78"/>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6" name="Freeform 19">
              <a:extLst>
                <a:ext uri="{FF2B5EF4-FFF2-40B4-BE49-F238E27FC236}">
                  <a16:creationId xmlns:a16="http://schemas.microsoft.com/office/drawing/2014/main" id="{24F14B6C-A994-518B-85F6-A51CC642416C}"/>
                </a:ext>
              </a:extLst>
            </p:cNvPr>
            <p:cNvSpPr/>
            <p:nvPr/>
          </p:nvSpPr>
          <p:spPr bwMode="auto">
            <a:xfrm>
              <a:off x="2026788" y="992122"/>
              <a:ext cx="607323" cy="604444"/>
            </a:xfrm>
            <a:custGeom>
              <a:avLst/>
              <a:gdLst>
                <a:gd name="T0" fmla="*/ 2147483647 w 89"/>
                <a:gd name="T1" fmla="*/ 2147483647 h 89"/>
                <a:gd name="T2" fmla="*/ 2147483647 w 89"/>
                <a:gd name="T3" fmla="*/ 1522112142 h 89"/>
                <a:gd name="T4" fmla="*/ 2147483647 w 89"/>
                <a:gd name="T5" fmla="*/ 968618207 h 89"/>
                <a:gd name="T6" fmla="*/ 2147483647 w 89"/>
                <a:gd name="T7" fmla="*/ 968618207 h 89"/>
                <a:gd name="T8" fmla="*/ 2147483647 w 89"/>
                <a:gd name="T9" fmla="*/ 1060867196 h 89"/>
                <a:gd name="T10" fmla="*/ 2147483647 w 89"/>
                <a:gd name="T11" fmla="*/ 1752731219 h 89"/>
                <a:gd name="T12" fmla="*/ 2147483647 w 89"/>
                <a:gd name="T13" fmla="*/ 2147483647 h 89"/>
                <a:gd name="T14" fmla="*/ 2147483647 w 89"/>
                <a:gd name="T15" fmla="*/ 2147483647 h 89"/>
                <a:gd name="T16" fmla="*/ 2147483647 w 89"/>
                <a:gd name="T17" fmla="*/ 2147483647 h 89"/>
                <a:gd name="T18" fmla="*/ 2147483647 w 89"/>
                <a:gd name="T19" fmla="*/ 2147483647 h 89"/>
                <a:gd name="T20" fmla="*/ 745041978 w 89"/>
                <a:gd name="T21" fmla="*/ 830241115 h 89"/>
                <a:gd name="T22" fmla="*/ 605344088 w 89"/>
                <a:gd name="T23" fmla="*/ 1106988295 h 89"/>
                <a:gd name="T24" fmla="*/ 651910051 w 89"/>
                <a:gd name="T25" fmla="*/ 2147483647 h 89"/>
                <a:gd name="T26" fmla="*/ 977865184 w 89"/>
                <a:gd name="T27" fmla="*/ 2147483647 h 89"/>
                <a:gd name="T28" fmla="*/ 884733044 w 89"/>
                <a:gd name="T29" fmla="*/ 2147483647 h 89"/>
                <a:gd name="T30" fmla="*/ 791607941 w 89"/>
                <a:gd name="T31" fmla="*/ 2147483647 h 89"/>
                <a:gd name="T32" fmla="*/ 0 w 89"/>
                <a:gd name="T33" fmla="*/ 2147483647 h 89"/>
                <a:gd name="T34" fmla="*/ 512212161 w 89"/>
                <a:gd name="T35" fmla="*/ 1106988295 h 89"/>
                <a:gd name="T36" fmla="*/ 977865184 w 89"/>
                <a:gd name="T37" fmla="*/ 46127904 h 89"/>
                <a:gd name="T38" fmla="*/ 1070997110 w 89"/>
                <a:gd name="T39" fmla="*/ 0 h 89"/>
                <a:gd name="T40" fmla="*/ 1164122213 w 89"/>
                <a:gd name="T41" fmla="*/ 138376933 h 89"/>
                <a:gd name="T42" fmla="*/ 2147483647 w 89"/>
                <a:gd name="T43" fmla="*/ 2147483647 h 89"/>
                <a:gd name="T44" fmla="*/ 2147483647 w 89"/>
                <a:gd name="T45" fmla="*/ 2147483647 h 8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9"/>
                <a:gd name="T70" fmla="*/ 0 h 89"/>
                <a:gd name="T71" fmla="*/ 89 w 89"/>
                <a:gd name="T72" fmla="*/ 89 h 8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9" h="89">
                  <a:moveTo>
                    <a:pt x="75" y="62"/>
                  </a:moveTo>
                  <a:cubicBezTo>
                    <a:pt x="80" y="50"/>
                    <a:pt x="78" y="40"/>
                    <a:pt x="74" y="33"/>
                  </a:cubicBezTo>
                  <a:cubicBezTo>
                    <a:pt x="70" y="25"/>
                    <a:pt x="64" y="23"/>
                    <a:pt x="64" y="21"/>
                  </a:cubicBezTo>
                  <a:cubicBezTo>
                    <a:pt x="65" y="21"/>
                    <a:pt x="65" y="20"/>
                    <a:pt x="66" y="21"/>
                  </a:cubicBezTo>
                  <a:cubicBezTo>
                    <a:pt x="67" y="21"/>
                    <a:pt x="68" y="22"/>
                    <a:pt x="70" y="23"/>
                  </a:cubicBezTo>
                  <a:cubicBezTo>
                    <a:pt x="89" y="38"/>
                    <a:pt x="89" y="38"/>
                    <a:pt x="89" y="38"/>
                  </a:cubicBezTo>
                  <a:cubicBezTo>
                    <a:pt x="85" y="46"/>
                    <a:pt x="81" y="54"/>
                    <a:pt x="77" y="62"/>
                  </a:cubicBezTo>
                  <a:cubicBezTo>
                    <a:pt x="73" y="71"/>
                    <a:pt x="70" y="79"/>
                    <a:pt x="66" y="88"/>
                  </a:cubicBezTo>
                  <a:cubicBezTo>
                    <a:pt x="65" y="89"/>
                    <a:pt x="65" y="89"/>
                    <a:pt x="64" y="89"/>
                  </a:cubicBezTo>
                  <a:cubicBezTo>
                    <a:pt x="64" y="88"/>
                    <a:pt x="63" y="88"/>
                    <a:pt x="62" y="86"/>
                  </a:cubicBezTo>
                  <a:cubicBezTo>
                    <a:pt x="16" y="18"/>
                    <a:pt x="16" y="18"/>
                    <a:pt x="16" y="18"/>
                  </a:cubicBezTo>
                  <a:cubicBezTo>
                    <a:pt x="13" y="24"/>
                    <a:pt x="13" y="24"/>
                    <a:pt x="13" y="24"/>
                  </a:cubicBezTo>
                  <a:cubicBezTo>
                    <a:pt x="8" y="36"/>
                    <a:pt x="9" y="45"/>
                    <a:pt x="14" y="53"/>
                  </a:cubicBezTo>
                  <a:cubicBezTo>
                    <a:pt x="20" y="61"/>
                    <a:pt x="21" y="61"/>
                    <a:pt x="21" y="62"/>
                  </a:cubicBezTo>
                  <a:cubicBezTo>
                    <a:pt x="20" y="63"/>
                    <a:pt x="20" y="63"/>
                    <a:pt x="19" y="63"/>
                  </a:cubicBezTo>
                  <a:cubicBezTo>
                    <a:pt x="19" y="63"/>
                    <a:pt x="18" y="62"/>
                    <a:pt x="17" y="61"/>
                  </a:cubicBezTo>
                  <a:cubicBezTo>
                    <a:pt x="0" y="47"/>
                    <a:pt x="0" y="47"/>
                    <a:pt x="0" y="47"/>
                  </a:cubicBezTo>
                  <a:cubicBezTo>
                    <a:pt x="3" y="39"/>
                    <a:pt x="7" y="32"/>
                    <a:pt x="11" y="24"/>
                  </a:cubicBezTo>
                  <a:cubicBezTo>
                    <a:pt x="14" y="17"/>
                    <a:pt x="17" y="9"/>
                    <a:pt x="21" y="1"/>
                  </a:cubicBezTo>
                  <a:cubicBezTo>
                    <a:pt x="22" y="0"/>
                    <a:pt x="22" y="0"/>
                    <a:pt x="23" y="0"/>
                  </a:cubicBezTo>
                  <a:cubicBezTo>
                    <a:pt x="23" y="0"/>
                    <a:pt x="24" y="2"/>
                    <a:pt x="25" y="3"/>
                  </a:cubicBezTo>
                  <a:cubicBezTo>
                    <a:pt x="71" y="70"/>
                    <a:pt x="71" y="70"/>
                    <a:pt x="71" y="70"/>
                  </a:cubicBezTo>
                  <a:lnTo>
                    <a:pt x="75"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7" name="Freeform 20">
              <a:extLst>
                <a:ext uri="{FF2B5EF4-FFF2-40B4-BE49-F238E27FC236}">
                  <a16:creationId xmlns:a16="http://schemas.microsoft.com/office/drawing/2014/main" id="{209921BB-1159-388E-B7A6-52ED41E1408F}"/>
                </a:ext>
              </a:extLst>
            </p:cNvPr>
            <p:cNvSpPr/>
            <p:nvPr/>
          </p:nvSpPr>
          <p:spPr bwMode="auto">
            <a:xfrm>
              <a:off x="2259931" y="404947"/>
              <a:ext cx="756995" cy="762750"/>
            </a:xfrm>
            <a:custGeom>
              <a:avLst/>
              <a:gdLst>
                <a:gd name="T0" fmla="*/ 604620819 w 111"/>
                <a:gd name="T1" fmla="*/ 2147483647 h 112"/>
                <a:gd name="T2" fmla="*/ 46510864 w 111"/>
                <a:gd name="T3" fmla="*/ 2147483647 h 112"/>
                <a:gd name="T4" fmla="*/ 93021729 w 111"/>
                <a:gd name="T5" fmla="*/ 2147483647 h 112"/>
                <a:gd name="T6" fmla="*/ 558109968 w 111"/>
                <a:gd name="T7" fmla="*/ 2147483647 h 112"/>
                <a:gd name="T8" fmla="*/ 976694202 w 111"/>
                <a:gd name="T9" fmla="*/ 1716051253 h 112"/>
                <a:gd name="T10" fmla="*/ 1116226756 w 111"/>
                <a:gd name="T11" fmla="*/ 1669673341 h 112"/>
                <a:gd name="T12" fmla="*/ 1116226756 w 111"/>
                <a:gd name="T13" fmla="*/ 2147483647 h 112"/>
                <a:gd name="T14" fmla="*/ 2046410107 w 111"/>
                <a:gd name="T15" fmla="*/ 2147483647 h 112"/>
                <a:gd name="T16" fmla="*/ 2147483647 w 111"/>
                <a:gd name="T17" fmla="*/ 1947948046 h 112"/>
                <a:gd name="T18" fmla="*/ 1953395224 w 111"/>
                <a:gd name="T19" fmla="*/ 1205873796 h 112"/>
                <a:gd name="T20" fmla="*/ 1395278223 w 111"/>
                <a:gd name="T21" fmla="*/ 1345014340 h 112"/>
                <a:gd name="T22" fmla="*/ 1395278223 w 111"/>
                <a:gd name="T23" fmla="*/ 1205873796 h 112"/>
                <a:gd name="T24" fmla="*/ 1860373522 w 111"/>
                <a:gd name="T25" fmla="*/ 649318214 h 112"/>
                <a:gd name="T26" fmla="*/ 2147483647 w 111"/>
                <a:gd name="T27" fmla="*/ 46377925 h 112"/>
                <a:gd name="T28" fmla="*/ 2147483647 w 111"/>
                <a:gd name="T29" fmla="*/ 0 h 112"/>
                <a:gd name="T30" fmla="*/ 2147483647 w 111"/>
                <a:gd name="T31" fmla="*/ 602933493 h 112"/>
                <a:gd name="T32" fmla="*/ 2147483647 w 111"/>
                <a:gd name="T33" fmla="*/ 2147483647 h 112"/>
                <a:gd name="T34" fmla="*/ 2147483647 w 111"/>
                <a:gd name="T35" fmla="*/ 2147483647 h 112"/>
                <a:gd name="T36" fmla="*/ 2147483647 w 111"/>
                <a:gd name="T37" fmla="*/ 2147483647 h 112"/>
                <a:gd name="T38" fmla="*/ 2147483647 w 111"/>
                <a:gd name="T39" fmla="*/ 2147483647 h 112"/>
                <a:gd name="T40" fmla="*/ 2147483647 w 111"/>
                <a:gd name="T41" fmla="*/ 2147483647 h 112"/>
                <a:gd name="T42" fmla="*/ 2147483647 w 111"/>
                <a:gd name="T43" fmla="*/ 2147483647 h 112"/>
                <a:gd name="T44" fmla="*/ 2147483647 w 111"/>
                <a:gd name="T45" fmla="*/ 2147483647 h 112"/>
                <a:gd name="T46" fmla="*/ 2147483647 w 111"/>
                <a:gd name="T47" fmla="*/ 2040710679 h 112"/>
                <a:gd name="T48" fmla="*/ 2139431809 w 111"/>
                <a:gd name="T49" fmla="*/ 2147483647 h 112"/>
                <a:gd name="T50" fmla="*/ 2147483647 w 111"/>
                <a:gd name="T51" fmla="*/ 2147483647 h 112"/>
                <a:gd name="T52" fmla="*/ 2147483647 w 111"/>
                <a:gd name="T53" fmla="*/ 2147483647 h 112"/>
                <a:gd name="T54" fmla="*/ 2147483647 w 111"/>
                <a:gd name="T55" fmla="*/ 2147483647 h 112"/>
                <a:gd name="T56" fmla="*/ 2147483647 w 111"/>
                <a:gd name="T57" fmla="*/ 2147483647 h 112"/>
                <a:gd name="T58" fmla="*/ 2147483647 w 111"/>
                <a:gd name="T59" fmla="*/ 2147483647 h 112"/>
                <a:gd name="T60" fmla="*/ 2147483647 w 111"/>
                <a:gd name="T61" fmla="*/ 2147483647 h 112"/>
                <a:gd name="T62" fmla="*/ 2147483647 w 111"/>
                <a:gd name="T63" fmla="*/ 2147483647 h 112"/>
                <a:gd name="T64" fmla="*/ 604620819 w 111"/>
                <a:gd name="T65" fmla="*/ 2147483647 h 11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11"/>
                <a:gd name="T100" fmla="*/ 0 h 112"/>
                <a:gd name="T101" fmla="*/ 111 w 111"/>
                <a:gd name="T102" fmla="*/ 112 h 11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11" h="112">
                  <a:moveTo>
                    <a:pt x="13" y="62"/>
                  </a:moveTo>
                  <a:cubicBezTo>
                    <a:pt x="6" y="56"/>
                    <a:pt x="4" y="67"/>
                    <a:pt x="1" y="65"/>
                  </a:cubicBezTo>
                  <a:cubicBezTo>
                    <a:pt x="1" y="64"/>
                    <a:pt x="0" y="63"/>
                    <a:pt x="2" y="62"/>
                  </a:cubicBezTo>
                  <a:cubicBezTo>
                    <a:pt x="5" y="57"/>
                    <a:pt x="9" y="53"/>
                    <a:pt x="12" y="50"/>
                  </a:cubicBezTo>
                  <a:cubicBezTo>
                    <a:pt x="14" y="46"/>
                    <a:pt x="18" y="42"/>
                    <a:pt x="21" y="37"/>
                  </a:cubicBezTo>
                  <a:cubicBezTo>
                    <a:pt x="22" y="36"/>
                    <a:pt x="23" y="36"/>
                    <a:pt x="24" y="36"/>
                  </a:cubicBezTo>
                  <a:cubicBezTo>
                    <a:pt x="26" y="38"/>
                    <a:pt x="17" y="43"/>
                    <a:pt x="24" y="49"/>
                  </a:cubicBezTo>
                  <a:cubicBezTo>
                    <a:pt x="44" y="65"/>
                    <a:pt x="44" y="65"/>
                    <a:pt x="44" y="65"/>
                  </a:cubicBezTo>
                  <a:cubicBezTo>
                    <a:pt x="63" y="42"/>
                    <a:pt x="63" y="42"/>
                    <a:pt x="63" y="42"/>
                  </a:cubicBezTo>
                  <a:cubicBezTo>
                    <a:pt x="42" y="26"/>
                    <a:pt x="42" y="26"/>
                    <a:pt x="42" y="26"/>
                  </a:cubicBezTo>
                  <a:cubicBezTo>
                    <a:pt x="35" y="20"/>
                    <a:pt x="33" y="31"/>
                    <a:pt x="30" y="29"/>
                  </a:cubicBezTo>
                  <a:cubicBezTo>
                    <a:pt x="29" y="28"/>
                    <a:pt x="29" y="27"/>
                    <a:pt x="30" y="26"/>
                  </a:cubicBezTo>
                  <a:cubicBezTo>
                    <a:pt x="34" y="21"/>
                    <a:pt x="38" y="17"/>
                    <a:pt x="40" y="14"/>
                  </a:cubicBezTo>
                  <a:cubicBezTo>
                    <a:pt x="43" y="10"/>
                    <a:pt x="46" y="6"/>
                    <a:pt x="50" y="1"/>
                  </a:cubicBezTo>
                  <a:cubicBezTo>
                    <a:pt x="51" y="0"/>
                    <a:pt x="52" y="0"/>
                    <a:pt x="53" y="0"/>
                  </a:cubicBezTo>
                  <a:cubicBezTo>
                    <a:pt x="55" y="2"/>
                    <a:pt x="46" y="7"/>
                    <a:pt x="53" y="13"/>
                  </a:cubicBezTo>
                  <a:cubicBezTo>
                    <a:pt x="98" y="50"/>
                    <a:pt x="98" y="50"/>
                    <a:pt x="98" y="50"/>
                  </a:cubicBezTo>
                  <a:cubicBezTo>
                    <a:pt x="105" y="55"/>
                    <a:pt x="108" y="45"/>
                    <a:pt x="111" y="47"/>
                  </a:cubicBezTo>
                  <a:cubicBezTo>
                    <a:pt x="111" y="47"/>
                    <a:pt x="111" y="48"/>
                    <a:pt x="110" y="50"/>
                  </a:cubicBezTo>
                  <a:cubicBezTo>
                    <a:pt x="107" y="54"/>
                    <a:pt x="103" y="58"/>
                    <a:pt x="100" y="62"/>
                  </a:cubicBezTo>
                  <a:cubicBezTo>
                    <a:pt x="97" y="65"/>
                    <a:pt x="94" y="70"/>
                    <a:pt x="91" y="74"/>
                  </a:cubicBezTo>
                  <a:cubicBezTo>
                    <a:pt x="89" y="76"/>
                    <a:pt x="89" y="76"/>
                    <a:pt x="88" y="75"/>
                  </a:cubicBezTo>
                  <a:cubicBezTo>
                    <a:pt x="86" y="73"/>
                    <a:pt x="95" y="68"/>
                    <a:pt x="88" y="62"/>
                  </a:cubicBezTo>
                  <a:cubicBezTo>
                    <a:pt x="65" y="44"/>
                    <a:pt x="65" y="44"/>
                    <a:pt x="65" y="44"/>
                  </a:cubicBezTo>
                  <a:cubicBezTo>
                    <a:pt x="46" y="67"/>
                    <a:pt x="46" y="67"/>
                    <a:pt x="46" y="67"/>
                  </a:cubicBezTo>
                  <a:cubicBezTo>
                    <a:pt x="69" y="86"/>
                    <a:pt x="69" y="86"/>
                    <a:pt x="69" y="86"/>
                  </a:cubicBezTo>
                  <a:cubicBezTo>
                    <a:pt x="77" y="91"/>
                    <a:pt x="79" y="81"/>
                    <a:pt x="82" y="83"/>
                  </a:cubicBezTo>
                  <a:cubicBezTo>
                    <a:pt x="82" y="83"/>
                    <a:pt x="83" y="84"/>
                    <a:pt x="81" y="86"/>
                  </a:cubicBezTo>
                  <a:cubicBezTo>
                    <a:pt x="78" y="90"/>
                    <a:pt x="74" y="94"/>
                    <a:pt x="71" y="98"/>
                  </a:cubicBezTo>
                  <a:cubicBezTo>
                    <a:pt x="69" y="101"/>
                    <a:pt x="65" y="106"/>
                    <a:pt x="62" y="110"/>
                  </a:cubicBezTo>
                  <a:cubicBezTo>
                    <a:pt x="61" y="112"/>
                    <a:pt x="60" y="112"/>
                    <a:pt x="59" y="111"/>
                  </a:cubicBezTo>
                  <a:cubicBezTo>
                    <a:pt x="57" y="109"/>
                    <a:pt x="66" y="104"/>
                    <a:pt x="59" y="98"/>
                  </a:cubicBezTo>
                  <a:lnTo>
                    <a:pt x="13" y="62"/>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8" name="Freeform 21">
              <a:extLst>
                <a:ext uri="{FF2B5EF4-FFF2-40B4-BE49-F238E27FC236}">
                  <a16:creationId xmlns:a16="http://schemas.microsoft.com/office/drawing/2014/main" id="{03918F88-1165-1E9E-EC56-03B0ADC32BD5}"/>
                </a:ext>
              </a:extLst>
            </p:cNvPr>
            <p:cNvSpPr/>
            <p:nvPr/>
          </p:nvSpPr>
          <p:spPr bwMode="auto">
            <a:xfrm>
              <a:off x="2798173" y="1985"/>
              <a:ext cx="656253" cy="662010"/>
            </a:xfrm>
            <a:custGeom>
              <a:avLst/>
              <a:gdLst>
                <a:gd name="T0" fmla="*/ 607498891 w 96"/>
                <a:gd name="T1" fmla="*/ 1676823455 h 97"/>
                <a:gd name="T2" fmla="*/ 0 w 96"/>
                <a:gd name="T3" fmla="*/ 1676823455 h 97"/>
                <a:gd name="T4" fmla="*/ 46730681 w 96"/>
                <a:gd name="T5" fmla="*/ 1537091615 h 97"/>
                <a:gd name="T6" fmla="*/ 654229559 w 96"/>
                <a:gd name="T7" fmla="*/ 1117882446 h 97"/>
                <a:gd name="T8" fmla="*/ 2147483647 w 96"/>
                <a:gd name="T9" fmla="*/ 0 h 97"/>
                <a:gd name="T10" fmla="*/ 2147483647 w 96"/>
                <a:gd name="T11" fmla="*/ 652100333 h 97"/>
                <a:gd name="T12" fmla="*/ 2147483647 w 96"/>
                <a:gd name="T13" fmla="*/ 745259443 h 97"/>
                <a:gd name="T14" fmla="*/ 2147483647 w 96"/>
                <a:gd name="T15" fmla="*/ 838411728 h 97"/>
                <a:gd name="T16" fmla="*/ 2147483647 w 96"/>
                <a:gd name="T17" fmla="*/ 605520778 h 97"/>
                <a:gd name="T18" fmla="*/ 1261721614 w 96"/>
                <a:gd name="T19" fmla="*/ 838411728 h 97"/>
                <a:gd name="T20" fmla="*/ 1028068277 w 96"/>
                <a:gd name="T21" fmla="*/ 978150606 h 97"/>
                <a:gd name="T22" fmla="*/ 1915951387 w 96"/>
                <a:gd name="T23" fmla="*/ 2147483647 h 97"/>
                <a:gd name="T24" fmla="*/ 2009412722 w 96"/>
                <a:gd name="T25" fmla="*/ 2142612606 h 97"/>
                <a:gd name="T26" fmla="*/ 2147483647 w 96"/>
                <a:gd name="T27" fmla="*/ 1211041555 h 97"/>
                <a:gd name="T28" fmla="*/ 2147483647 w 96"/>
                <a:gd name="T29" fmla="*/ 1071302891 h 97"/>
                <a:gd name="T30" fmla="*/ 2147483647 w 96"/>
                <a:gd name="T31" fmla="*/ 1117882446 h 97"/>
                <a:gd name="T32" fmla="*/ 2147483647 w 96"/>
                <a:gd name="T33" fmla="*/ 2147483647 h 97"/>
                <a:gd name="T34" fmla="*/ 2147483647 w 96"/>
                <a:gd name="T35" fmla="*/ 2147483647 h 97"/>
                <a:gd name="T36" fmla="*/ 2147483647 w 96"/>
                <a:gd name="T37" fmla="*/ 2147483647 h 97"/>
                <a:gd name="T38" fmla="*/ 2102874057 w 96"/>
                <a:gd name="T39" fmla="*/ 2147483647 h 97"/>
                <a:gd name="T40" fmla="*/ 2009412722 w 96"/>
                <a:gd name="T41" fmla="*/ 2147483647 h 97"/>
                <a:gd name="T42" fmla="*/ 2147483647 w 96"/>
                <a:gd name="T43" fmla="*/ 2147483647 h 97"/>
                <a:gd name="T44" fmla="*/ 2147483647 w 96"/>
                <a:gd name="T45" fmla="*/ 2147483647 h 97"/>
                <a:gd name="T46" fmla="*/ 2147483647 w 96"/>
                <a:gd name="T47" fmla="*/ 1723403010 h 97"/>
                <a:gd name="T48" fmla="*/ 2147483647 w 96"/>
                <a:gd name="T49" fmla="*/ 1537091615 h 97"/>
                <a:gd name="T50" fmla="*/ 2147483647 w 96"/>
                <a:gd name="T51" fmla="*/ 1583671170 h 97"/>
                <a:gd name="T52" fmla="*/ 2147483647 w 96"/>
                <a:gd name="T53" fmla="*/ 1723403010 h 97"/>
                <a:gd name="T54" fmla="*/ 2147483647 w 96"/>
                <a:gd name="T55" fmla="*/ 2147483647 h 97"/>
                <a:gd name="T56" fmla="*/ 2147483647 w 96"/>
                <a:gd name="T57" fmla="*/ 2147483647 h 97"/>
                <a:gd name="T58" fmla="*/ 2147483647 w 96"/>
                <a:gd name="T59" fmla="*/ 2147483647 h 97"/>
                <a:gd name="T60" fmla="*/ 2009412722 w 96"/>
                <a:gd name="T61" fmla="*/ 2147483647 h 97"/>
                <a:gd name="T62" fmla="*/ 2147483647 w 96"/>
                <a:gd name="T63" fmla="*/ 2147483647 h 97"/>
                <a:gd name="T64" fmla="*/ 607498891 w 96"/>
                <a:gd name="T65" fmla="*/ 1676823455 h 9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96"/>
                <a:gd name="T100" fmla="*/ 0 h 97"/>
                <a:gd name="T101" fmla="*/ 96 w 96"/>
                <a:gd name="T102" fmla="*/ 97 h 9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96" h="97">
                  <a:moveTo>
                    <a:pt x="13" y="36"/>
                  </a:moveTo>
                  <a:cubicBezTo>
                    <a:pt x="7" y="29"/>
                    <a:pt x="2" y="38"/>
                    <a:pt x="0" y="36"/>
                  </a:cubicBezTo>
                  <a:cubicBezTo>
                    <a:pt x="0" y="35"/>
                    <a:pt x="0" y="34"/>
                    <a:pt x="1" y="33"/>
                  </a:cubicBezTo>
                  <a:cubicBezTo>
                    <a:pt x="6" y="30"/>
                    <a:pt x="10" y="27"/>
                    <a:pt x="14" y="24"/>
                  </a:cubicBezTo>
                  <a:cubicBezTo>
                    <a:pt x="25" y="16"/>
                    <a:pt x="36" y="8"/>
                    <a:pt x="47" y="0"/>
                  </a:cubicBezTo>
                  <a:cubicBezTo>
                    <a:pt x="64" y="14"/>
                    <a:pt x="64" y="14"/>
                    <a:pt x="64" y="14"/>
                  </a:cubicBezTo>
                  <a:cubicBezTo>
                    <a:pt x="66" y="16"/>
                    <a:pt x="66" y="16"/>
                    <a:pt x="66" y="16"/>
                  </a:cubicBezTo>
                  <a:cubicBezTo>
                    <a:pt x="67" y="17"/>
                    <a:pt x="67" y="17"/>
                    <a:pt x="66" y="18"/>
                  </a:cubicBezTo>
                  <a:cubicBezTo>
                    <a:pt x="65" y="18"/>
                    <a:pt x="64" y="17"/>
                    <a:pt x="56" y="13"/>
                  </a:cubicBezTo>
                  <a:cubicBezTo>
                    <a:pt x="47" y="9"/>
                    <a:pt x="38" y="10"/>
                    <a:pt x="27" y="18"/>
                  </a:cubicBezTo>
                  <a:cubicBezTo>
                    <a:pt x="22" y="21"/>
                    <a:pt x="22" y="21"/>
                    <a:pt x="22" y="21"/>
                  </a:cubicBezTo>
                  <a:cubicBezTo>
                    <a:pt x="41" y="48"/>
                    <a:pt x="41" y="48"/>
                    <a:pt x="41" y="48"/>
                  </a:cubicBezTo>
                  <a:cubicBezTo>
                    <a:pt x="43" y="46"/>
                    <a:pt x="43" y="46"/>
                    <a:pt x="43" y="46"/>
                  </a:cubicBezTo>
                  <a:cubicBezTo>
                    <a:pt x="50" y="42"/>
                    <a:pt x="51" y="33"/>
                    <a:pt x="47" y="26"/>
                  </a:cubicBezTo>
                  <a:cubicBezTo>
                    <a:pt x="46" y="25"/>
                    <a:pt x="46" y="24"/>
                    <a:pt x="46" y="23"/>
                  </a:cubicBezTo>
                  <a:cubicBezTo>
                    <a:pt x="47" y="23"/>
                    <a:pt x="48" y="23"/>
                    <a:pt x="48" y="24"/>
                  </a:cubicBezTo>
                  <a:cubicBezTo>
                    <a:pt x="68" y="52"/>
                    <a:pt x="68" y="52"/>
                    <a:pt x="68" y="52"/>
                  </a:cubicBezTo>
                  <a:cubicBezTo>
                    <a:pt x="69" y="53"/>
                    <a:pt x="69" y="54"/>
                    <a:pt x="68" y="54"/>
                  </a:cubicBezTo>
                  <a:cubicBezTo>
                    <a:pt x="68" y="55"/>
                    <a:pt x="67" y="54"/>
                    <a:pt x="66" y="53"/>
                  </a:cubicBezTo>
                  <a:cubicBezTo>
                    <a:pt x="59" y="45"/>
                    <a:pt x="52" y="44"/>
                    <a:pt x="45" y="48"/>
                  </a:cubicBezTo>
                  <a:cubicBezTo>
                    <a:pt x="43" y="50"/>
                    <a:pt x="43" y="50"/>
                    <a:pt x="43" y="50"/>
                  </a:cubicBezTo>
                  <a:cubicBezTo>
                    <a:pt x="59" y="73"/>
                    <a:pt x="59" y="73"/>
                    <a:pt x="59" y="73"/>
                  </a:cubicBezTo>
                  <a:cubicBezTo>
                    <a:pt x="62" y="77"/>
                    <a:pt x="66" y="78"/>
                    <a:pt x="72" y="74"/>
                  </a:cubicBezTo>
                  <a:cubicBezTo>
                    <a:pt x="86" y="64"/>
                    <a:pt x="86" y="48"/>
                    <a:pt x="83" y="37"/>
                  </a:cubicBezTo>
                  <a:cubicBezTo>
                    <a:pt x="82" y="35"/>
                    <a:pt x="81" y="34"/>
                    <a:pt x="82" y="33"/>
                  </a:cubicBezTo>
                  <a:cubicBezTo>
                    <a:pt x="83" y="33"/>
                    <a:pt x="83" y="33"/>
                    <a:pt x="84" y="34"/>
                  </a:cubicBezTo>
                  <a:cubicBezTo>
                    <a:pt x="84" y="34"/>
                    <a:pt x="85" y="36"/>
                    <a:pt x="85" y="37"/>
                  </a:cubicBezTo>
                  <a:cubicBezTo>
                    <a:pt x="96" y="60"/>
                    <a:pt x="96" y="60"/>
                    <a:pt x="96" y="60"/>
                  </a:cubicBezTo>
                  <a:cubicBezTo>
                    <a:pt x="84" y="69"/>
                    <a:pt x="71" y="77"/>
                    <a:pt x="59" y="86"/>
                  </a:cubicBezTo>
                  <a:cubicBezTo>
                    <a:pt x="55" y="89"/>
                    <a:pt x="51" y="92"/>
                    <a:pt x="46" y="96"/>
                  </a:cubicBezTo>
                  <a:cubicBezTo>
                    <a:pt x="45" y="97"/>
                    <a:pt x="44" y="97"/>
                    <a:pt x="43" y="96"/>
                  </a:cubicBezTo>
                  <a:cubicBezTo>
                    <a:pt x="41" y="93"/>
                    <a:pt x="52" y="91"/>
                    <a:pt x="47" y="84"/>
                  </a:cubicBezTo>
                  <a:lnTo>
                    <a:pt x="13" y="36"/>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59" name="Freeform 22">
              <a:extLst>
                <a:ext uri="{FF2B5EF4-FFF2-40B4-BE49-F238E27FC236}">
                  <a16:creationId xmlns:a16="http://schemas.microsoft.com/office/drawing/2014/main" id="{EBBCCC9A-92C6-D4C0-799B-89EEC039C7CA}"/>
                </a:ext>
              </a:extLst>
            </p:cNvPr>
            <p:cNvSpPr/>
            <p:nvPr/>
          </p:nvSpPr>
          <p:spPr bwMode="auto">
            <a:xfrm>
              <a:off x="3359443" y="-340535"/>
              <a:ext cx="633227" cy="690793"/>
            </a:xfrm>
            <a:custGeom>
              <a:avLst/>
              <a:gdLst>
                <a:gd name="T0" fmla="*/ 1622633867 w 93"/>
                <a:gd name="T1" fmla="*/ 2147483647 h 101"/>
                <a:gd name="T2" fmla="*/ 2147483647 w 93"/>
                <a:gd name="T3" fmla="*/ 2147483647 h 101"/>
                <a:gd name="T4" fmla="*/ 2147483647 w 93"/>
                <a:gd name="T5" fmla="*/ 2147483647 h 101"/>
                <a:gd name="T6" fmla="*/ 2147483647 w 93"/>
                <a:gd name="T7" fmla="*/ 2147483647 h 101"/>
                <a:gd name="T8" fmla="*/ 1854442961 w 93"/>
                <a:gd name="T9" fmla="*/ 2147483647 h 101"/>
                <a:gd name="T10" fmla="*/ 1298108541 w 93"/>
                <a:gd name="T11" fmla="*/ 2147483647 h 101"/>
                <a:gd name="T12" fmla="*/ 1205385073 w 93"/>
                <a:gd name="T13" fmla="*/ 2147483647 h 101"/>
                <a:gd name="T14" fmla="*/ 1437193742 w 93"/>
                <a:gd name="T15" fmla="*/ 2147483647 h 101"/>
                <a:gd name="T16" fmla="*/ 1529910400 w 93"/>
                <a:gd name="T17" fmla="*/ 2147483647 h 101"/>
                <a:gd name="T18" fmla="*/ 695412600 w 93"/>
                <a:gd name="T19" fmla="*/ 1590492693 h 101"/>
                <a:gd name="T20" fmla="*/ 139085254 w 93"/>
                <a:gd name="T21" fmla="*/ 1450159164 h 101"/>
                <a:gd name="T22" fmla="*/ 0 w 93"/>
                <a:gd name="T23" fmla="*/ 1403376761 h 101"/>
                <a:gd name="T24" fmla="*/ 46361747 w 93"/>
                <a:gd name="T25" fmla="*/ 1356594358 h 101"/>
                <a:gd name="T26" fmla="*/ 556334208 w 93"/>
                <a:gd name="T27" fmla="*/ 1169478425 h 101"/>
                <a:gd name="T28" fmla="*/ 1112661606 w 93"/>
                <a:gd name="T29" fmla="*/ 935586930 h 101"/>
                <a:gd name="T30" fmla="*/ 2147483647 w 93"/>
                <a:gd name="T31" fmla="*/ 2147483647 h 101"/>
                <a:gd name="T32" fmla="*/ 2147483647 w 93"/>
                <a:gd name="T33" fmla="*/ 2147483647 h 101"/>
                <a:gd name="T34" fmla="*/ 2147483647 w 93"/>
                <a:gd name="T35" fmla="*/ 1029144896 h 101"/>
                <a:gd name="T36" fmla="*/ 2147483647 w 93"/>
                <a:gd name="T37" fmla="*/ 514572448 h 101"/>
                <a:gd name="T38" fmla="*/ 2147483647 w 93"/>
                <a:gd name="T39" fmla="*/ 514572448 h 101"/>
                <a:gd name="T40" fmla="*/ 2147483647 w 93"/>
                <a:gd name="T41" fmla="*/ 467790045 h 101"/>
                <a:gd name="T42" fmla="*/ 2147483647 w 93"/>
                <a:gd name="T43" fmla="*/ 233898442 h 101"/>
                <a:gd name="T44" fmla="*/ 2147483647 w 93"/>
                <a:gd name="T45" fmla="*/ 0 h 101"/>
                <a:gd name="T46" fmla="*/ 2147483647 w 93"/>
                <a:gd name="T47" fmla="*/ 46782416 h 101"/>
                <a:gd name="T48" fmla="*/ 2147483647 w 93"/>
                <a:gd name="T49" fmla="*/ 233898442 h 101"/>
                <a:gd name="T50" fmla="*/ 2147483647 w 93"/>
                <a:gd name="T51" fmla="*/ 982362493 h 101"/>
                <a:gd name="T52" fmla="*/ 2147483647 w 93"/>
                <a:gd name="T53" fmla="*/ 2147483647 h 101"/>
                <a:gd name="T54" fmla="*/ 2147483647 w 93"/>
                <a:gd name="T55" fmla="*/ 2147483647 h 101"/>
                <a:gd name="T56" fmla="*/ 2147483647 w 93"/>
                <a:gd name="T57" fmla="*/ 2147483647 h 101"/>
                <a:gd name="T58" fmla="*/ 880859534 w 93"/>
                <a:gd name="T59" fmla="*/ 1684050660 h 101"/>
                <a:gd name="T60" fmla="*/ 880859534 w 93"/>
                <a:gd name="T61" fmla="*/ 1684050660 h 101"/>
                <a:gd name="T62" fmla="*/ 1622633867 w 93"/>
                <a:gd name="T63" fmla="*/ 2147483647 h 10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3"/>
                <a:gd name="T97" fmla="*/ 0 h 101"/>
                <a:gd name="T98" fmla="*/ 93 w 93"/>
                <a:gd name="T99" fmla="*/ 101 h 10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3" h="101">
                  <a:moveTo>
                    <a:pt x="35" y="79"/>
                  </a:moveTo>
                  <a:cubicBezTo>
                    <a:pt x="39" y="88"/>
                    <a:pt x="43" y="90"/>
                    <a:pt x="47" y="90"/>
                  </a:cubicBezTo>
                  <a:cubicBezTo>
                    <a:pt x="50" y="90"/>
                    <a:pt x="53" y="88"/>
                    <a:pt x="53" y="90"/>
                  </a:cubicBezTo>
                  <a:cubicBezTo>
                    <a:pt x="54" y="91"/>
                    <a:pt x="54" y="91"/>
                    <a:pt x="52" y="92"/>
                  </a:cubicBezTo>
                  <a:cubicBezTo>
                    <a:pt x="49" y="93"/>
                    <a:pt x="45" y="94"/>
                    <a:pt x="40" y="96"/>
                  </a:cubicBezTo>
                  <a:cubicBezTo>
                    <a:pt x="36" y="98"/>
                    <a:pt x="32" y="99"/>
                    <a:pt x="28" y="101"/>
                  </a:cubicBezTo>
                  <a:cubicBezTo>
                    <a:pt x="27" y="101"/>
                    <a:pt x="27" y="101"/>
                    <a:pt x="26" y="100"/>
                  </a:cubicBezTo>
                  <a:cubicBezTo>
                    <a:pt x="26" y="98"/>
                    <a:pt x="29" y="98"/>
                    <a:pt x="31" y="96"/>
                  </a:cubicBezTo>
                  <a:cubicBezTo>
                    <a:pt x="34" y="93"/>
                    <a:pt x="36" y="89"/>
                    <a:pt x="33" y="80"/>
                  </a:cubicBezTo>
                  <a:cubicBezTo>
                    <a:pt x="15" y="34"/>
                    <a:pt x="15" y="34"/>
                    <a:pt x="15" y="34"/>
                  </a:cubicBezTo>
                  <a:cubicBezTo>
                    <a:pt x="10" y="30"/>
                    <a:pt x="6" y="30"/>
                    <a:pt x="3" y="31"/>
                  </a:cubicBezTo>
                  <a:cubicBezTo>
                    <a:pt x="1" y="31"/>
                    <a:pt x="0" y="31"/>
                    <a:pt x="0" y="30"/>
                  </a:cubicBezTo>
                  <a:cubicBezTo>
                    <a:pt x="0" y="29"/>
                    <a:pt x="0" y="29"/>
                    <a:pt x="1" y="29"/>
                  </a:cubicBezTo>
                  <a:cubicBezTo>
                    <a:pt x="4" y="27"/>
                    <a:pt x="8" y="26"/>
                    <a:pt x="12" y="25"/>
                  </a:cubicBezTo>
                  <a:cubicBezTo>
                    <a:pt x="24" y="20"/>
                    <a:pt x="24" y="20"/>
                    <a:pt x="24" y="20"/>
                  </a:cubicBezTo>
                  <a:cubicBezTo>
                    <a:pt x="80" y="53"/>
                    <a:pt x="80" y="53"/>
                    <a:pt x="80" y="53"/>
                  </a:cubicBezTo>
                  <a:cubicBezTo>
                    <a:pt x="80" y="53"/>
                    <a:pt x="80" y="53"/>
                    <a:pt x="80" y="53"/>
                  </a:cubicBezTo>
                  <a:cubicBezTo>
                    <a:pt x="68" y="22"/>
                    <a:pt x="68" y="22"/>
                    <a:pt x="68" y="22"/>
                  </a:cubicBezTo>
                  <a:cubicBezTo>
                    <a:pt x="65" y="14"/>
                    <a:pt x="61" y="11"/>
                    <a:pt x="57" y="11"/>
                  </a:cubicBezTo>
                  <a:cubicBezTo>
                    <a:pt x="53" y="11"/>
                    <a:pt x="51" y="13"/>
                    <a:pt x="50" y="11"/>
                  </a:cubicBezTo>
                  <a:cubicBezTo>
                    <a:pt x="50" y="11"/>
                    <a:pt x="50" y="10"/>
                    <a:pt x="51" y="10"/>
                  </a:cubicBezTo>
                  <a:cubicBezTo>
                    <a:pt x="55" y="8"/>
                    <a:pt x="59" y="7"/>
                    <a:pt x="64" y="5"/>
                  </a:cubicBezTo>
                  <a:cubicBezTo>
                    <a:pt x="68" y="4"/>
                    <a:pt x="72" y="2"/>
                    <a:pt x="76" y="0"/>
                  </a:cubicBezTo>
                  <a:cubicBezTo>
                    <a:pt x="77" y="0"/>
                    <a:pt x="77" y="0"/>
                    <a:pt x="77" y="1"/>
                  </a:cubicBezTo>
                  <a:cubicBezTo>
                    <a:pt x="78" y="3"/>
                    <a:pt x="75" y="3"/>
                    <a:pt x="72" y="5"/>
                  </a:cubicBezTo>
                  <a:cubicBezTo>
                    <a:pt x="70" y="8"/>
                    <a:pt x="68" y="13"/>
                    <a:pt x="71" y="21"/>
                  </a:cubicBezTo>
                  <a:cubicBezTo>
                    <a:pt x="92" y="76"/>
                    <a:pt x="92" y="76"/>
                    <a:pt x="92" y="76"/>
                  </a:cubicBezTo>
                  <a:cubicBezTo>
                    <a:pt x="92" y="78"/>
                    <a:pt x="93" y="79"/>
                    <a:pt x="92" y="79"/>
                  </a:cubicBezTo>
                  <a:cubicBezTo>
                    <a:pt x="91" y="80"/>
                    <a:pt x="90" y="79"/>
                    <a:pt x="88" y="78"/>
                  </a:cubicBezTo>
                  <a:cubicBezTo>
                    <a:pt x="19" y="36"/>
                    <a:pt x="19" y="36"/>
                    <a:pt x="19" y="36"/>
                  </a:cubicBezTo>
                  <a:cubicBezTo>
                    <a:pt x="19" y="36"/>
                    <a:pt x="19" y="36"/>
                    <a:pt x="19" y="36"/>
                  </a:cubicBezTo>
                  <a:lnTo>
                    <a:pt x="35" y="79"/>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0" name="Oval 23">
              <a:extLst>
                <a:ext uri="{FF2B5EF4-FFF2-40B4-BE49-F238E27FC236}">
                  <a16:creationId xmlns:a16="http://schemas.microsoft.com/office/drawing/2014/main" id="{9312F2BE-8C48-4124-D211-B463E2B077E0}"/>
                </a:ext>
              </a:extLst>
            </p:cNvPr>
            <p:cNvSpPr>
              <a:spLocks noChangeArrowheads="1"/>
            </p:cNvSpPr>
            <p:nvPr/>
          </p:nvSpPr>
          <p:spPr bwMode="auto">
            <a:xfrm>
              <a:off x="314644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1" name="Oval 24">
              <a:extLst>
                <a:ext uri="{FF2B5EF4-FFF2-40B4-BE49-F238E27FC236}">
                  <a16:creationId xmlns:a16="http://schemas.microsoft.com/office/drawing/2014/main" id="{4785692C-F462-5BD4-0135-E8BBDD699E3D}"/>
                </a:ext>
              </a:extLst>
            </p:cNvPr>
            <p:cNvSpPr>
              <a:spLocks noChangeArrowheads="1"/>
            </p:cNvSpPr>
            <p:nvPr/>
          </p:nvSpPr>
          <p:spPr bwMode="auto">
            <a:xfrm>
              <a:off x="5895229" y="4414425"/>
              <a:ext cx="143915" cy="143915"/>
            </a:xfrm>
            <a:prstGeom prst="ellipse">
              <a:avLst/>
            </a:pr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2" name="Freeform 25">
              <a:extLst>
                <a:ext uri="{FF2B5EF4-FFF2-40B4-BE49-F238E27FC236}">
                  <a16:creationId xmlns:a16="http://schemas.microsoft.com/office/drawing/2014/main" id="{12B6F8BB-F02D-2055-06E8-62AE9830EDBC}"/>
                </a:ext>
              </a:extLst>
            </p:cNvPr>
            <p:cNvSpPr/>
            <p:nvPr/>
          </p:nvSpPr>
          <p:spPr bwMode="auto">
            <a:xfrm>
              <a:off x="3549412" y="4454721"/>
              <a:ext cx="374180" cy="567025"/>
            </a:xfrm>
            <a:custGeom>
              <a:avLst/>
              <a:gdLst>
                <a:gd name="T0" fmla="*/ 1573671806 w 55"/>
                <a:gd name="T1" fmla="*/ 2147483647 h 83"/>
                <a:gd name="T2" fmla="*/ 1897664399 w 55"/>
                <a:gd name="T3" fmla="*/ 2147483647 h 83"/>
                <a:gd name="T4" fmla="*/ 2147483647 w 55"/>
                <a:gd name="T5" fmla="*/ 2147483647 h 83"/>
                <a:gd name="T6" fmla="*/ 2082801808 w 55"/>
                <a:gd name="T7" fmla="*/ 2147483647 h 83"/>
                <a:gd name="T8" fmla="*/ 1064542230 w 55"/>
                <a:gd name="T9" fmla="*/ 2147483647 h 83"/>
                <a:gd name="T10" fmla="*/ 46282665 w 55"/>
                <a:gd name="T11" fmla="*/ 2147483647 h 83"/>
                <a:gd name="T12" fmla="*/ 0 w 55"/>
                <a:gd name="T13" fmla="*/ 2147483647 h 83"/>
                <a:gd name="T14" fmla="*/ 370274925 w 55"/>
                <a:gd name="T15" fmla="*/ 2147483647 h 83"/>
                <a:gd name="T16" fmla="*/ 879404608 w 55"/>
                <a:gd name="T17" fmla="*/ 2147483647 h 83"/>
                <a:gd name="T18" fmla="*/ 1666243913 w 55"/>
                <a:gd name="T19" fmla="*/ 560056749 h 83"/>
                <a:gd name="T20" fmla="*/ 1573671806 w 55"/>
                <a:gd name="T21" fmla="*/ 373368853 h 83"/>
                <a:gd name="T22" fmla="*/ 925687472 w 55"/>
                <a:gd name="T23" fmla="*/ 186687842 h 83"/>
                <a:gd name="T24" fmla="*/ 833121956 w 55"/>
                <a:gd name="T25" fmla="*/ 93340505 h 83"/>
                <a:gd name="T26" fmla="*/ 1388534397 w 55"/>
                <a:gd name="T27" fmla="*/ 186687842 h 83"/>
                <a:gd name="T28" fmla="*/ 2147483647 w 55"/>
                <a:gd name="T29" fmla="*/ 140014187 h 83"/>
                <a:gd name="T30" fmla="*/ 2147483647 w 55"/>
                <a:gd name="T31" fmla="*/ 280028374 h 83"/>
                <a:gd name="T32" fmla="*/ 1573671806 w 55"/>
                <a:gd name="T33" fmla="*/ 2147483647 h 8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5"/>
                <a:gd name="T52" fmla="*/ 0 h 83"/>
                <a:gd name="T53" fmla="*/ 55 w 55"/>
                <a:gd name="T54" fmla="*/ 83 h 83"/>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5" h="83">
                  <a:moveTo>
                    <a:pt x="34" y="67"/>
                  </a:moveTo>
                  <a:cubicBezTo>
                    <a:pt x="33" y="72"/>
                    <a:pt x="35" y="75"/>
                    <a:pt x="41" y="77"/>
                  </a:cubicBezTo>
                  <a:cubicBezTo>
                    <a:pt x="46" y="80"/>
                    <a:pt x="48" y="80"/>
                    <a:pt x="47" y="82"/>
                  </a:cubicBezTo>
                  <a:cubicBezTo>
                    <a:pt x="47" y="82"/>
                    <a:pt x="46" y="83"/>
                    <a:pt x="45" y="82"/>
                  </a:cubicBezTo>
                  <a:cubicBezTo>
                    <a:pt x="38" y="80"/>
                    <a:pt x="30" y="77"/>
                    <a:pt x="23" y="75"/>
                  </a:cubicBezTo>
                  <a:cubicBezTo>
                    <a:pt x="16" y="73"/>
                    <a:pt x="9" y="70"/>
                    <a:pt x="1" y="68"/>
                  </a:cubicBezTo>
                  <a:cubicBezTo>
                    <a:pt x="0" y="68"/>
                    <a:pt x="0" y="67"/>
                    <a:pt x="0" y="66"/>
                  </a:cubicBezTo>
                  <a:cubicBezTo>
                    <a:pt x="1" y="65"/>
                    <a:pt x="2" y="65"/>
                    <a:pt x="8" y="67"/>
                  </a:cubicBezTo>
                  <a:cubicBezTo>
                    <a:pt x="14" y="68"/>
                    <a:pt x="17" y="67"/>
                    <a:pt x="19" y="62"/>
                  </a:cubicBezTo>
                  <a:cubicBezTo>
                    <a:pt x="36" y="12"/>
                    <a:pt x="36" y="12"/>
                    <a:pt x="36" y="12"/>
                  </a:cubicBezTo>
                  <a:cubicBezTo>
                    <a:pt x="37" y="10"/>
                    <a:pt x="36" y="9"/>
                    <a:pt x="34" y="8"/>
                  </a:cubicBezTo>
                  <a:cubicBezTo>
                    <a:pt x="20" y="4"/>
                    <a:pt x="20" y="4"/>
                    <a:pt x="20" y="4"/>
                  </a:cubicBezTo>
                  <a:cubicBezTo>
                    <a:pt x="19" y="3"/>
                    <a:pt x="18" y="3"/>
                    <a:pt x="18" y="2"/>
                  </a:cubicBezTo>
                  <a:cubicBezTo>
                    <a:pt x="19" y="0"/>
                    <a:pt x="21" y="2"/>
                    <a:pt x="30" y="4"/>
                  </a:cubicBezTo>
                  <a:cubicBezTo>
                    <a:pt x="45" y="7"/>
                    <a:pt x="52" y="3"/>
                    <a:pt x="54" y="3"/>
                  </a:cubicBezTo>
                  <a:cubicBezTo>
                    <a:pt x="55" y="4"/>
                    <a:pt x="55" y="4"/>
                    <a:pt x="55" y="6"/>
                  </a:cubicBezTo>
                  <a:lnTo>
                    <a:pt x="34" y="67"/>
                  </a:ln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3" name="Freeform 26">
              <a:extLst>
                <a:ext uri="{FF2B5EF4-FFF2-40B4-BE49-F238E27FC236}">
                  <a16:creationId xmlns:a16="http://schemas.microsoft.com/office/drawing/2014/main" id="{7FCFE15A-3BCA-96A9-0AB4-B3D9E7EB3DF2}"/>
                </a:ext>
              </a:extLst>
            </p:cNvPr>
            <p:cNvSpPr>
              <a:spLocks noEditPoints="1"/>
            </p:cNvSpPr>
            <p:nvPr/>
          </p:nvSpPr>
          <p:spPr bwMode="auto">
            <a:xfrm>
              <a:off x="4102046" y="4543949"/>
              <a:ext cx="408719" cy="538242"/>
            </a:xfrm>
            <a:custGeom>
              <a:avLst/>
              <a:gdLst>
                <a:gd name="T0" fmla="*/ 1484903423 w 60"/>
                <a:gd name="T1" fmla="*/ 92836516 h 79"/>
                <a:gd name="T2" fmla="*/ 2147483647 w 60"/>
                <a:gd name="T3" fmla="*/ 1810360086 h 79"/>
                <a:gd name="T4" fmla="*/ 371225856 w 60"/>
                <a:gd name="T5" fmla="*/ 2147483647 h 79"/>
                <a:gd name="T6" fmla="*/ 324822637 w 60"/>
                <a:gd name="T7" fmla="*/ 2147483647 h 79"/>
                <a:gd name="T8" fmla="*/ 1856122786 w 60"/>
                <a:gd name="T9" fmla="*/ 2135301425 h 79"/>
                <a:gd name="T10" fmla="*/ 1160080892 w 60"/>
                <a:gd name="T11" fmla="*/ 2147483647 h 79"/>
                <a:gd name="T12" fmla="*/ 46403232 w 60"/>
                <a:gd name="T13" fmla="*/ 1067647306 h 79"/>
                <a:gd name="T14" fmla="*/ 1484903423 w 60"/>
                <a:gd name="T15" fmla="*/ 92836516 h 79"/>
                <a:gd name="T16" fmla="*/ 1299290548 w 60"/>
                <a:gd name="T17" fmla="*/ 2147483647 h 79"/>
                <a:gd name="T18" fmla="*/ 1902526005 w 60"/>
                <a:gd name="T19" fmla="*/ 1949621634 h 79"/>
                <a:gd name="T20" fmla="*/ 2041735661 w 60"/>
                <a:gd name="T21" fmla="*/ 1485425135 h 79"/>
                <a:gd name="T22" fmla="*/ 1484903423 w 60"/>
                <a:gd name="T23" fmla="*/ 185679845 h 79"/>
                <a:gd name="T24" fmla="*/ 742451712 w 60"/>
                <a:gd name="T25" fmla="*/ 1114072364 h 79"/>
                <a:gd name="T26" fmla="*/ 1299290548 w 60"/>
                <a:gd name="T27" fmla="*/ 2147483647 h 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0"/>
                <a:gd name="T43" fmla="*/ 0 h 79"/>
                <a:gd name="T44" fmla="*/ 60 w 60"/>
                <a:gd name="T45" fmla="*/ 79 h 7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0" h="79">
                  <a:moveTo>
                    <a:pt x="32" y="2"/>
                  </a:moveTo>
                  <a:cubicBezTo>
                    <a:pt x="51" y="4"/>
                    <a:pt x="60" y="20"/>
                    <a:pt x="58" y="39"/>
                  </a:cubicBezTo>
                  <a:cubicBezTo>
                    <a:pt x="55" y="71"/>
                    <a:pt x="13" y="79"/>
                    <a:pt x="8" y="79"/>
                  </a:cubicBezTo>
                  <a:cubicBezTo>
                    <a:pt x="7" y="79"/>
                    <a:pt x="7" y="78"/>
                    <a:pt x="7" y="78"/>
                  </a:cubicBezTo>
                  <a:cubicBezTo>
                    <a:pt x="7" y="76"/>
                    <a:pt x="31" y="73"/>
                    <a:pt x="40" y="46"/>
                  </a:cubicBezTo>
                  <a:cubicBezTo>
                    <a:pt x="36" y="48"/>
                    <a:pt x="31" y="50"/>
                    <a:pt x="25" y="49"/>
                  </a:cubicBezTo>
                  <a:cubicBezTo>
                    <a:pt x="6" y="47"/>
                    <a:pt x="0" y="34"/>
                    <a:pt x="1" y="23"/>
                  </a:cubicBezTo>
                  <a:cubicBezTo>
                    <a:pt x="2" y="10"/>
                    <a:pt x="13" y="0"/>
                    <a:pt x="32" y="2"/>
                  </a:cubicBezTo>
                  <a:close/>
                  <a:moveTo>
                    <a:pt x="28" y="47"/>
                  </a:moveTo>
                  <a:cubicBezTo>
                    <a:pt x="33" y="47"/>
                    <a:pt x="40" y="44"/>
                    <a:pt x="41" y="42"/>
                  </a:cubicBezTo>
                  <a:cubicBezTo>
                    <a:pt x="42" y="41"/>
                    <a:pt x="43" y="36"/>
                    <a:pt x="44" y="32"/>
                  </a:cubicBezTo>
                  <a:cubicBezTo>
                    <a:pt x="46" y="12"/>
                    <a:pt x="40" y="5"/>
                    <a:pt x="32" y="4"/>
                  </a:cubicBezTo>
                  <a:cubicBezTo>
                    <a:pt x="25" y="4"/>
                    <a:pt x="18" y="7"/>
                    <a:pt x="16" y="24"/>
                  </a:cubicBezTo>
                  <a:cubicBezTo>
                    <a:pt x="15" y="39"/>
                    <a:pt x="21" y="46"/>
                    <a:pt x="28" y="4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4" name="Freeform 27">
              <a:extLst>
                <a:ext uri="{FF2B5EF4-FFF2-40B4-BE49-F238E27FC236}">
                  <a16:creationId xmlns:a16="http://schemas.microsoft.com/office/drawing/2014/main" id="{2002AF10-CE13-DBB8-EA13-5AAE48EE61A8}"/>
                </a:ext>
              </a:extLst>
            </p:cNvPr>
            <p:cNvSpPr>
              <a:spLocks noEditPoints="1"/>
            </p:cNvSpPr>
            <p:nvPr/>
          </p:nvSpPr>
          <p:spPr bwMode="auto">
            <a:xfrm>
              <a:off x="4648924" y="4558340"/>
              <a:ext cx="408719" cy="552634"/>
            </a:xfrm>
            <a:custGeom>
              <a:avLst/>
              <a:gdLst>
                <a:gd name="T0" fmla="*/ 556838837 w 60"/>
                <a:gd name="T1" fmla="*/ 1908484128 h 81"/>
                <a:gd name="T2" fmla="*/ 46403232 w 60"/>
                <a:gd name="T3" fmla="*/ 1163710739 h 81"/>
                <a:gd name="T4" fmla="*/ 1252887330 w 60"/>
                <a:gd name="T5" fmla="*/ 46550882 h 81"/>
                <a:gd name="T6" fmla="*/ 2147483647 w 60"/>
                <a:gd name="T7" fmla="*/ 791324045 h 81"/>
                <a:gd name="T8" fmla="*/ 1995332442 w 60"/>
                <a:gd name="T9" fmla="*/ 1582648089 h 81"/>
                <a:gd name="T10" fmla="*/ 2147483647 w 60"/>
                <a:gd name="T11" fmla="*/ 2147483647 h 81"/>
                <a:gd name="T12" fmla="*/ 1345693767 w 60"/>
                <a:gd name="T13" fmla="*/ 2147483647 h 81"/>
                <a:gd name="T14" fmla="*/ 46403232 w 60"/>
                <a:gd name="T15" fmla="*/ 2147483647 h 81"/>
                <a:gd name="T16" fmla="*/ 556838837 w 60"/>
                <a:gd name="T17" fmla="*/ 1908484128 h 81"/>
                <a:gd name="T18" fmla="*/ 1345693767 w 60"/>
                <a:gd name="T19" fmla="*/ 2147483647 h 81"/>
                <a:gd name="T20" fmla="*/ 2088138879 w 60"/>
                <a:gd name="T21" fmla="*/ 2147483647 h 81"/>
                <a:gd name="T22" fmla="*/ 1345693767 w 60"/>
                <a:gd name="T23" fmla="*/ 2141231649 h 81"/>
                <a:gd name="T24" fmla="*/ 696048493 w 60"/>
                <a:gd name="T25" fmla="*/ 1955034997 h 81"/>
                <a:gd name="T26" fmla="*/ 371225856 w 60"/>
                <a:gd name="T27" fmla="*/ 2147483647 h 81"/>
                <a:gd name="T28" fmla="*/ 1345693767 w 60"/>
                <a:gd name="T29" fmla="*/ 2147483647 h 81"/>
                <a:gd name="T30" fmla="*/ 1252887330 w 60"/>
                <a:gd name="T31" fmla="*/ 139645837 h 81"/>
                <a:gd name="T32" fmla="*/ 696048493 w 60"/>
                <a:gd name="T33" fmla="*/ 791324045 h 81"/>
                <a:gd name="T34" fmla="*/ 1902526005 w 60"/>
                <a:gd name="T35" fmla="*/ 1536097220 h 81"/>
                <a:gd name="T36" fmla="*/ 2088138879 w 60"/>
                <a:gd name="T37" fmla="*/ 884418959 h 81"/>
                <a:gd name="T38" fmla="*/ 1252887330 w 60"/>
                <a:gd name="T39" fmla="*/ 139645837 h 8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0"/>
                <a:gd name="T61" fmla="*/ 0 h 81"/>
                <a:gd name="T62" fmla="*/ 60 w 60"/>
                <a:gd name="T63" fmla="*/ 81 h 8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0" h="81">
                  <a:moveTo>
                    <a:pt x="12" y="41"/>
                  </a:moveTo>
                  <a:cubicBezTo>
                    <a:pt x="5" y="37"/>
                    <a:pt x="2" y="31"/>
                    <a:pt x="1" y="25"/>
                  </a:cubicBezTo>
                  <a:cubicBezTo>
                    <a:pt x="0" y="13"/>
                    <a:pt x="11" y="2"/>
                    <a:pt x="27" y="1"/>
                  </a:cubicBezTo>
                  <a:cubicBezTo>
                    <a:pt x="40" y="0"/>
                    <a:pt x="50" y="7"/>
                    <a:pt x="51" y="17"/>
                  </a:cubicBezTo>
                  <a:cubicBezTo>
                    <a:pt x="51" y="23"/>
                    <a:pt x="48" y="30"/>
                    <a:pt x="43" y="34"/>
                  </a:cubicBezTo>
                  <a:cubicBezTo>
                    <a:pt x="52" y="36"/>
                    <a:pt x="58" y="44"/>
                    <a:pt x="58" y="54"/>
                  </a:cubicBezTo>
                  <a:cubicBezTo>
                    <a:pt x="60" y="67"/>
                    <a:pt x="48" y="78"/>
                    <a:pt x="29" y="80"/>
                  </a:cubicBezTo>
                  <a:cubicBezTo>
                    <a:pt x="13" y="81"/>
                    <a:pt x="2" y="72"/>
                    <a:pt x="1" y="61"/>
                  </a:cubicBezTo>
                  <a:cubicBezTo>
                    <a:pt x="0" y="54"/>
                    <a:pt x="4" y="46"/>
                    <a:pt x="12" y="41"/>
                  </a:cubicBezTo>
                  <a:close/>
                  <a:moveTo>
                    <a:pt x="29" y="78"/>
                  </a:moveTo>
                  <a:cubicBezTo>
                    <a:pt x="40" y="77"/>
                    <a:pt x="46" y="69"/>
                    <a:pt x="45" y="60"/>
                  </a:cubicBezTo>
                  <a:cubicBezTo>
                    <a:pt x="44" y="54"/>
                    <a:pt x="41" y="50"/>
                    <a:pt x="29" y="46"/>
                  </a:cubicBezTo>
                  <a:cubicBezTo>
                    <a:pt x="17" y="43"/>
                    <a:pt x="16" y="42"/>
                    <a:pt x="15" y="42"/>
                  </a:cubicBezTo>
                  <a:cubicBezTo>
                    <a:pt x="13" y="42"/>
                    <a:pt x="7" y="49"/>
                    <a:pt x="8" y="58"/>
                  </a:cubicBezTo>
                  <a:cubicBezTo>
                    <a:pt x="9" y="71"/>
                    <a:pt x="17" y="79"/>
                    <a:pt x="29" y="78"/>
                  </a:cubicBezTo>
                  <a:close/>
                  <a:moveTo>
                    <a:pt x="27" y="3"/>
                  </a:moveTo>
                  <a:cubicBezTo>
                    <a:pt x="19" y="4"/>
                    <a:pt x="14" y="9"/>
                    <a:pt x="15" y="17"/>
                  </a:cubicBezTo>
                  <a:cubicBezTo>
                    <a:pt x="16" y="29"/>
                    <a:pt x="33" y="31"/>
                    <a:pt x="41" y="33"/>
                  </a:cubicBezTo>
                  <a:cubicBezTo>
                    <a:pt x="44" y="30"/>
                    <a:pt x="45" y="27"/>
                    <a:pt x="45" y="19"/>
                  </a:cubicBezTo>
                  <a:cubicBezTo>
                    <a:pt x="44" y="8"/>
                    <a:pt x="37" y="2"/>
                    <a:pt x="27" y="3"/>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5" name="Freeform 28">
              <a:extLst>
                <a:ext uri="{FF2B5EF4-FFF2-40B4-BE49-F238E27FC236}">
                  <a16:creationId xmlns:a16="http://schemas.microsoft.com/office/drawing/2014/main" id="{CC600EA6-5BC3-BF94-D9E1-EC7B3B4D5923}"/>
                </a:ext>
              </a:extLst>
            </p:cNvPr>
            <p:cNvSpPr/>
            <p:nvPr/>
          </p:nvSpPr>
          <p:spPr bwMode="auto">
            <a:xfrm>
              <a:off x="5152627" y="4454721"/>
              <a:ext cx="443259" cy="575661"/>
            </a:xfrm>
            <a:custGeom>
              <a:avLst/>
              <a:gdLst>
                <a:gd name="T0" fmla="*/ 1999664011 w 65"/>
                <a:gd name="T1" fmla="*/ 1315022121 h 84"/>
                <a:gd name="T2" fmla="*/ 2147483647 w 65"/>
                <a:gd name="T3" fmla="*/ 2066465474 h 84"/>
                <a:gd name="T4" fmla="*/ 1813645345 w 65"/>
                <a:gd name="T5" fmla="*/ 2147483647 h 84"/>
                <a:gd name="T6" fmla="*/ 418531877 w 65"/>
                <a:gd name="T7" fmla="*/ 2147483647 h 84"/>
                <a:gd name="T8" fmla="*/ 651051907 w 65"/>
                <a:gd name="T9" fmla="*/ 2147483647 h 84"/>
                <a:gd name="T10" fmla="*/ 1162593224 w 65"/>
                <a:gd name="T11" fmla="*/ 2147483647 h 84"/>
                <a:gd name="T12" fmla="*/ 1767143662 w 65"/>
                <a:gd name="T13" fmla="*/ 2147483647 h 84"/>
                <a:gd name="T14" fmla="*/ 2147483647 w 65"/>
                <a:gd name="T15" fmla="*/ 2147483647 h 84"/>
                <a:gd name="T16" fmla="*/ 1441614405 w 65"/>
                <a:gd name="T17" fmla="*/ 1925565643 h 84"/>
                <a:gd name="T18" fmla="*/ 976581377 w 65"/>
                <a:gd name="T19" fmla="*/ 1972536822 h 84"/>
                <a:gd name="T20" fmla="*/ 1395113148 w 65"/>
                <a:gd name="T21" fmla="*/ 1690743583 h 84"/>
                <a:gd name="T22" fmla="*/ 1488122481 w 65"/>
                <a:gd name="T23" fmla="*/ 986264984 h 84"/>
                <a:gd name="T24" fmla="*/ 651051907 w 65"/>
                <a:gd name="T25" fmla="*/ 610543308 h 84"/>
                <a:gd name="T26" fmla="*/ 93009360 w 65"/>
                <a:gd name="T27" fmla="*/ 1221093469 h 84"/>
                <a:gd name="T28" fmla="*/ 46501270 w 65"/>
                <a:gd name="T29" fmla="*/ 1221093469 h 84"/>
                <a:gd name="T30" fmla="*/ 837070574 w 65"/>
                <a:gd name="T31" fmla="*/ 140893032 h 84"/>
                <a:gd name="T32" fmla="*/ 2092673344 w 65"/>
                <a:gd name="T33" fmla="*/ 657507634 h 84"/>
                <a:gd name="T34" fmla="*/ 1999664011 w 65"/>
                <a:gd name="T35" fmla="*/ 1315022121 h 8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5"/>
                <a:gd name="T55" fmla="*/ 0 h 84"/>
                <a:gd name="T56" fmla="*/ 65 w 65"/>
                <a:gd name="T57" fmla="*/ 84 h 8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5" h="84">
                  <a:moveTo>
                    <a:pt x="43" y="28"/>
                  </a:moveTo>
                  <a:cubicBezTo>
                    <a:pt x="51" y="31"/>
                    <a:pt x="58" y="35"/>
                    <a:pt x="61" y="44"/>
                  </a:cubicBezTo>
                  <a:cubicBezTo>
                    <a:pt x="65" y="58"/>
                    <a:pt x="55" y="74"/>
                    <a:pt x="39" y="79"/>
                  </a:cubicBezTo>
                  <a:cubicBezTo>
                    <a:pt x="24" y="84"/>
                    <a:pt x="11" y="80"/>
                    <a:pt x="9" y="72"/>
                  </a:cubicBezTo>
                  <a:cubicBezTo>
                    <a:pt x="8" y="68"/>
                    <a:pt x="10" y="63"/>
                    <a:pt x="14" y="62"/>
                  </a:cubicBezTo>
                  <a:cubicBezTo>
                    <a:pt x="20" y="60"/>
                    <a:pt x="23" y="62"/>
                    <a:pt x="25" y="70"/>
                  </a:cubicBezTo>
                  <a:cubicBezTo>
                    <a:pt x="28" y="77"/>
                    <a:pt x="33" y="79"/>
                    <a:pt x="38" y="77"/>
                  </a:cubicBezTo>
                  <a:cubicBezTo>
                    <a:pt x="47" y="74"/>
                    <a:pt x="51" y="66"/>
                    <a:pt x="48" y="55"/>
                  </a:cubicBezTo>
                  <a:cubicBezTo>
                    <a:pt x="45" y="46"/>
                    <a:pt x="38" y="41"/>
                    <a:pt x="31" y="41"/>
                  </a:cubicBezTo>
                  <a:cubicBezTo>
                    <a:pt x="26" y="41"/>
                    <a:pt x="22" y="43"/>
                    <a:pt x="21" y="42"/>
                  </a:cubicBezTo>
                  <a:cubicBezTo>
                    <a:pt x="21" y="39"/>
                    <a:pt x="26" y="40"/>
                    <a:pt x="30" y="36"/>
                  </a:cubicBezTo>
                  <a:cubicBezTo>
                    <a:pt x="33" y="33"/>
                    <a:pt x="34" y="27"/>
                    <a:pt x="32" y="21"/>
                  </a:cubicBezTo>
                  <a:cubicBezTo>
                    <a:pt x="29" y="13"/>
                    <a:pt x="23" y="10"/>
                    <a:pt x="14" y="13"/>
                  </a:cubicBezTo>
                  <a:cubicBezTo>
                    <a:pt x="2" y="17"/>
                    <a:pt x="4" y="26"/>
                    <a:pt x="2" y="26"/>
                  </a:cubicBezTo>
                  <a:cubicBezTo>
                    <a:pt x="1" y="27"/>
                    <a:pt x="1" y="26"/>
                    <a:pt x="1" y="26"/>
                  </a:cubicBezTo>
                  <a:cubicBezTo>
                    <a:pt x="0" y="23"/>
                    <a:pt x="3" y="8"/>
                    <a:pt x="18" y="3"/>
                  </a:cubicBezTo>
                  <a:cubicBezTo>
                    <a:pt x="29" y="0"/>
                    <a:pt x="41" y="3"/>
                    <a:pt x="45" y="14"/>
                  </a:cubicBezTo>
                  <a:cubicBezTo>
                    <a:pt x="46" y="19"/>
                    <a:pt x="45" y="23"/>
                    <a:pt x="43" y="2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6" name="Freeform 29">
              <a:extLst>
                <a:ext uri="{FF2B5EF4-FFF2-40B4-BE49-F238E27FC236}">
                  <a16:creationId xmlns:a16="http://schemas.microsoft.com/office/drawing/2014/main" id="{BADCD206-8CC9-AA11-4625-655CEA7E6CAC}"/>
                </a:ext>
              </a:extLst>
            </p:cNvPr>
            <p:cNvSpPr>
              <a:spLocks noEditPoints="1"/>
            </p:cNvSpPr>
            <p:nvPr/>
          </p:nvSpPr>
          <p:spPr bwMode="auto">
            <a:xfrm>
              <a:off x="1502936" y="-740618"/>
              <a:ext cx="6188355" cy="6185476"/>
            </a:xfrm>
            <a:custGeom>
              <a:avLst/>
              <a:gdLst>
                <a:gd name="T0" fmla="*/ 2147483647 w 907"/>
                <a:gd name="T1" fmla="*/ 2147483647 h 907"/>
                <a:gd name="T2" fmla="*/ 2147483647 w 907"/>
                <a:gd name="T3" fmla="*/ 2147483647 h 907"/>
                <a:gd name="T4" fmla="*/ 2147483647 w 907"/>
                <a:gd name="T5" fmla="*/ 2147483647 h 907"/>
                <a:gd name="T6" fmla="*/ 1675863822 w 907"/>
                <a:gd name="T7" fmla="*/ 2147483647 h 907"/>
                <a:gd name="T8" fmla="*/ 0 w 907"/>
                <a:gd name="T9" fmla="*/ 2147483647 h 907"/>
                <a:gd name="T10" fmla="*/ 1675863822 w 907"/>
                <a:gd name="T11" fmla="*/ 2147483647 h 907"/>
                <a:gd name="T12" fmla="*/ 2147483647 w 907"/>
                <a:gd name="T13" fmla="*/ 2147483647 h 907"/>
                <a:gd name="T14" fmla="*/ 2147483647 w 907"/>
                <a:gd name="T15" fmla="*/ 1627796313 h 907"/>
                <a:gd name="T16" fmla="*/ 2147483647 w 907"/>
                <a:gd name="T17" fmla="*/ 0 h 907"/>
                <a:gd name="T18" fmla="*/ 2147483647 w 907"/>
                <a:gd name="T19" fmla="*/ 1627796313 h 907"/>
                <a:gd name="T20" fmla="*/ 2147483647 w 907"/>
                <a:gd name="T21" fmla="*/ 2147483647 h 907"/>
                <a:gd name="T22" fmla="*/ 2147483647 w 907"/>
                <a:gd name="T23" fmla="*/ 2147483647 h 907"/>
                <a:gd name="T24" fmla="*/ 2147483647 w 907"/>
                <a:gd name="T25" fmla="*/ 2147483647 h 907"/>
                <a:gd name="T26" fmla="*/ 2147483647 w 907"/>
                <a:gd name="T27" fmla="*/ 2147483647 h 907"/>
                <a:gd name="T28" fmla="*/ 2147483647 w 907"/>
                <a:gd name="T29" fmla="*/ 2147483647 h 907"/>
                <a:gd name="T30" fmla="*/ 2147483647 w 907"/>
                <a:gd name="T31" fmla="*/ 2147483647 h 907"/>
                <a:gd name="T32" fmla="*/ 2147483647 w 907"/>
                <a:gd name="T33" fmla="*/ 2147483647 h 907"/>
                <a:gd name="T34" fmla="*/ 2147483647 w 907"/>
                <a:gd name="T35" fmla="*/ 744132553 h 907"/>
                <a:gd name="T36" fmla="*/ 744826873 w 907"/>
                <a:gd name="T37" fmla="*/ 2147483647 h 907"/>
                <a:gd name="T38" fmla="*/ 2147483647 w 907"/>
                <a:gd name="T39" fmla="*/ 2147483647 h 907"/>
                <a:gd name="T40" fmla="*/ 2147483647 w 907"/>
                <a:gd name="T41" fmla="*/ 2147483647 h 907"/>
                <a:gd name="T42" fmla="*/ 2147483647 w 907"/>
                <a:gd name="T43" fmla="*/ 744132553 h 90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07"/>
                <a:gd name="T67" fmla="*/ 0 h 907"/>
                <a:gd name="T68" fmla="*/ 907 w 907"/>
                <a:gd name="T69" fmla="*/ 907 h 907"/>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07" h="907">
                  <a:moveTo>
                    <a:pt x="454" y="907"/>
                  </a:moveTo>
                  <a:cubicBezTo>
                    <a:pt x="392" y="907"/>
                    <a:pt x="333" y="895"/>
                    <a:pt x="277" y="871"/>
                  </a:cubicBezTo>
                  <a:cubicBezTo>
                    <a:pt x="223" y="848"/>
                    <a:pt x="174" y="816"/>
                    <a:pt x="133" y="774"/>
                  </a:cubicBezTo>
                  <a:cubicBezTo>
                    <a:pt x="91" y="732"/>
                    <a:pt x="58" y="684"/>
                    <a:pt x="36" y="630"/>
                  </a:cubicBezTo>
                  <a:cubicBezTo>
                    <a:pt x="12" y="574"/>
                    <a:pt x="0" y="515"/>
                    <a:pt x="0" y="453"/>
                  </a:cubicBezTo>
                  <a:cubicBezTo>
                    <a:pt x="0" y="392"/>
                    <a:pt x="12" y="333"/>
                    <a:pt x="36" y="277"/>
                  </a:cubicBezTo>
                  <a:cubicBezTo>
                    <a:pt x="58" y="223"/>
                    <a:pt x="91" y="174"/>
                    <a:pt x="133" y="133"/>
                  </a:cubicBezTo>
                  <a:cubicBezTo>
                    <a:pt x="174" y="91"/>
                    <a:pt x="223" y="58"/>
                    <a:pt x="277" y="35"/>
                  </a:cubicBezTo>
                  <a:cubicBezTo>
                    <a:pt x="333" y="12"/>
                    <a:pt x="392" y="0"/>
                    <a:pt x="454" y="0"/>
                  </a:cubicBezTo>
                  <a:cubicBezTo>
                    <a:pt x="515" y="0"/>
                    <a:pt x="574" y="12"/>
                    <a:pt x="630" y="35"/>
                  </a:cubicBezTo>
                  <a:cubicBezTo>
                    <a:pt x="684" y="58"/>
                    <a:pt x="733" y="91"/>
                    <a:pt x="774" y="133"/>
                  </a:cubicBezTo>
                  <a:cubicBezTo>
                    <a:pt x="816" y="174"/>
                    <a:pt x="849" y="223"/>
                    <a:pt x="871" y="277"/>
                  </a:cubicBezTo>
                  <a:cubicBezTo>
                    <a:pt x="895" y="333"/>
                    <a:pt x="907" y="392"/>
                    <a:pt x="907" y="453"/>
                  </a:cubicBezTo>
                  <a:cubicBezTo>
                    <a:pt x="907" y="515"/>
                    <a:pt x="895" y="574"/>
                    <a:pt x="871" y="630"/>
                  </a:cubicBezTo>
                  <a:cubicBezTo>
                    <a:pt x="849" y="684"/>
                    <a:pt x="816" y="732"/>
                    <a:pt x="774" y="774"/>
                  </a:cubicBezTo>
                  <a:cubicBezTo>
                    <a:pt x="733" y="816"/>
                    <a:pt x="684" y="848"/>
                    <a:pt x="630" y="871"/>
                  </a:cubicBezTo>
                  <a:cubicBezTo>
                    <a:pt x="574" y="895"/>
                    <a:pt x="515" y="907"/>
                    <a:pt x="454" y="907"/>
                  </a:cubicBezTo>
                  <a:close/>
                  <a:moveTo>
                    <a:pt x="454" y="16"/>
                  </a:moveTo>
                  <a:cubicBezTo>
                    <a:pt x="212" y="16"/>
                    <a:pt x="16" y="212"/>
                    <a:pt x="16" y="453"/>
                  </a:cubicBezTo>
                  <a:cubicBezTo>
                    <a:pt x="16" y="695"/>
                    <a:pt x="212" y="891"/>
                    <a:pt x="454" y="891"/>
                  </a:cubicBezTo>
                  <a:cubicBezTo>
                    <a:pt x="695" y="891"/>
                    <a:pt x="891" y="695"/>
                    <a:pt x="891" y="453"/>
                  </a:cubicBezTo>
                  <a:cubicBezTo>
                    <a:pt x="891" y="212"/>
                    <a:pt x="695" y="16"/>
                    <a:pt x="454" y="1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7" name="Freeform 30">
              <a:extLst>
                <a:ext uri="{FF2B5EF4-FFF2-40B4-BE49-F238E27FC236}">
                  <a16:creationId xmlns:a16="http://schemas.microsoft.com/office/drawing/2014/main" id="{CF773CF7-4872-FF45-0A17-3A0207E7DD7D}"/>
                </a:ext>
              </a:extLst>
            </p:cNvPr>
            <p:cNvSpPr/>
            <p:nvPr/>
          </p:nvSpPr>
          <p:spPr bwMode="auto">
            <a:xfrm>
              <a:off x="4041600" y="2572310"/>
              <a:ext cx="94985" cy="48930"/>
            </a:xfrm>
            <a:custGeom>
              <a:avLst/>
              <a:gdLst>
                <a:gd name="T0" fmla="*/ 138094636 w 14"/>
                <a:gd name="T1" fmla="*/ 293160629 h 7"/>
                <a:gd name="T2" fmla="*/ 322223061 w 14"/>
                <a:gd name="T3" fmla="*/ 342020716 h 7"/>
                <a:gd name="T4" fmla="*/ 598405549 w 14"/>
                <a:gd name="T5" fmla="*/ 195440401 h 7"/>
                <a:gd name="T6" fmla="*/ 644439338 w 14"/>
                <a:gd name="T7" fmla="*/ 195440401 h 7"/>
                <a:gd name="T8" fmla="*/ 322223061 w 14"/>
                <a:gd name="T9" fmla="*/ 0 h 7"/>
                <a:gd name="T10" fmla="*/ 0 w 14"/>
                <a:gd name="T11" fmla="*/ 146580315 h 7"/>
                <a:gd name="T12" fmla="*/ 138094636 w 14"/>
                <a:gd name="T13" fmla="*/ 293160629 h 7"/>
                <a:gd name="T14" fmla="*/ 0 60000 65536"/>
                <a:gd name="T15" fmla="*/ 0 60000 65536"/>
                <a:gd name="T16" fmla="*/ 0 60000 65536"/>
                <a:gd name="T17" fmla="*/ 0 60000 65536"/>
                <a:gd name="T18" fmla="*/ 0 60000 65536"/>
                <a:gd name="T19" fmla="*/ 0 60000 65536"/>
                <a:gd name="T20" fmla="*/ 0 60000 65536"/>
                <a:gd name="T21" fmla="*/ 0 w 14"/>
                <a:gd name="T22" fmla="*/ 0 h 7"/>
                <a:gd name="T23" fmla="*/ 14 w 14"/>
                <a:gd name="T24" fmla="*/ 7 h 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7">
                  <a:moveTo>
                    <a:pt x="3" y="6"/>
                  </a:moveTo>
                  <a:cubicBezTo>
                    <a:pt x="4" y="7"/>
                    <a:pt x="5" y="7"/>
                    <a:pt x="7" y="7"/>
                  </a:cubicBezTo>
                  <a:cubicBezTo>
                    <a:pt x="10" y="7"/>
                    <a:pt x="12" y="5"/>
                    <a:pt x="13" y="4"/>
                  </a:cubicBezTo>
                  <a:cubicBezTo>
                    <a:pt x="13" y="4"/>
                    <a:pt x="14" y="4"/>
                    <a:pt x="14" y="4"/>
                  </a:cubicBezTo>
                  <a:cubicBezTo>
                    <a:pt x="14" y="2"/>
                    <a:pt x="9" y="0"/>
                    <a:pt x="7" y="0"/>
                  </a:cubicBezTo>
                  <a:cubicBezTo>
                    <a:pt x="4" y="0"/>
                    <a:pt x="0" y="3"/>
                    <a:pt x="0" y="3"/>
                  </a:cubicBezTo>
                  <a:cubicBezTo>
                    <a:pt x="0" y="4"/>
                    <a:pt x="2" y="6"/>
                    <a:pt x="3" y="6"/>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8" name="Freeform 31">
              <a:extLst>
                <a:ext uri="{FF2B5EF4-FFF2-40B4-BE49-F238E27FC236}">
                  <a16:creationId xmlns:a16="http://schemas.microsoft.com/office/drawing/2014/main" id="{6FA377C2-ACE7-FD71-06DE-61E30FD52247}"/>
                </a:ext>
              </a:extLst>
            </p:cNvPr>
            <p:cNvSpPr/>
            <p:nvPr/>
          </p:nvSpPr>
          <p:spPr bwMode="auto">
            <a:xfrm>
              <a:off x="3877539" y="2949368"/>
              <a:ext cx="379936" cy="74836"/>
            </a:xfrm>
            <a:custGeom>
              <a:avLst/>
              <a:gdLst>
                <a:gd name="T0" fmla="*/ 2147483647 w 56"/>
                <a:gd name="T1" fmla="*/ 323992251 h 11"/>
                <a:gd name="T2" fmla="*/ 1841217694 w 56"/>
                <a:gd name="T3" fmla="*/ 92572126 h 11"/>
                <a:gd name="T4" fmla="*/ 230153060 w 56"/>
                <a:gd name="T5" fmla="*/ 92572126 h 11"/>
                <a:gd name="T6" fmla="*/ 46033318 w 56"/>
                <a:gd name="T7" fmla="*/ 277709603 h 11"/>
                <a:gd name="T8" fmla="*/ 1104731889 w 56"/>
                <a:gd name="T9" fmla="*/ 509129754 h 11"/>
                <a:gd name="T10" fmla="*/ 1519004492 w 56"/>
                <a:gd name="T11" fmla="*/ 462847106 h 11"/>
                <a:gd name="T12" fmla="*/ 2147483647 w 56"/>
                <a:gd name="T13" fmla="*/ 323992251 h 11"/>
                <a:gd name="T14" fmla="*/ 0 60000 65536"/>
                <a:gd name="T15" fmla="*/ 0 60000 65536"/>
                <a:gd name="T16" fmla="*/ 0 60000 65536"/>
                <a:gd name="T17" fmla="*/ 0 60000 65536"/>
                <a:gd name="T18" fmla="*/ 0 60000 65536"/>
                <a:gd name="T19" fmla="*/ 0 60000 65536"/>
                <a:gd name="T20" fmla="*/ 0 60000 65536"/>
                <a:gd name="T21" fmla="*/ 0 w 56"/>
                <a:gd name="T22" fmla="*/ 0 h 11"/>
                <a:gd name="T23" fmla="*/ 56 w 56"/>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6" h="11">
                  <a:moveTo>
                    <a:pt x="55" y="7"/>
                  </a:moveTo>
                  <a:cubicBezTo>
                    <a:pt x="56" y="0"/>
                    <a:pt x="54" y="2"/>
                    <a:pt x="40" y="2"/>
                  </a:cubicBezTo>
                  <a:cubicBezTo>
                    <a:pt x="33" y="2"/>
                    <a:pt x="11" y="1"/>
                    <a:pt x="5" y="2"/>
                  </a:cubicBezTo>
                  <a:cubicBezTo>
                    <a:pt x="2" y="3"/>
                    <a:pt x="1" y="5"/>
                    <a:pt x="1" y="6"/>
                  </a:cubicBezTo>
                  <a:cubicBezTo>
                    <a:pt x="1" y="11"/>
                    <a:pt x="0" y="11"/>
                    <a:pt x="24" y="11"/>
                  </a:cubicBezTo>
                  <a:cubicBezTo>
                    <a:pt x="33" y="10"/>
                    <a:pt x="33" y="10"/>
                    <a:pt x="33" y="10"/>
                  </a:cubicBezTo>
                  <a:cubicBezTo>
                    <a:pt x="48" y="9"/>
                    <a:pt x="52" y="11"/>
                    <a:pt x="55" y="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69" name="Freeform 32">
              <a:extLst>
                <a:ext uri="{FF2B5EF4-FFF2-40B4-BE49-F238E27FC236}">
                  <a16:creationId xmlns:a16="http://schemas.microsoft.com/office/drawing/2014/main" id="{5AF0FFB1-954F-6E47-DD0A-2DDCBC7F74F2}"/>
                </a:ext>
              </a:extLst>
            </p:cNvPr>
            <p:cNvSpPr>
              <a:spLocks noEditPoints="1"/>
            </p:cNvSpPr>
            <p:nvPr/>
          </p:nvSpPr>
          <p:spPr bwMode="auto">
            <a:xfrm>
              <a:off x="2717581" y="465391"/>
              <a:ext cx="3759066" cy="3764823"/>
            </a:xfrm>
            <a:custGeom>
              <a:avLst/>
              <a:gdLst>
                <a:gd name="T0" fmla="*/ 2147483647 w 551"/>
                <a:gd name="T1" fmla="*/ 2147483647 h 552"/>
                <a:gd name="T2" fmla="*/ 2147483647 w 551"/>
                <a:gd name="T3" fmla="*/ 232586949 h 552"/>
                <a:gd name="T4" fmla="*/ 2147483647 w 551"/>
                <a:gd name="T5" fmla="*/ 744268561 h 552"/>
                <a:gd name="T6" fmla="*/ 2147483647 w 551"/>
                <a:gd name="T7" fmla="*/ 0 h 552"/>
                <a:gd name="T8" fmla="*/ 2147483647 w 551"/>
                <a:gd name="T9" fmla="*/ 2147483647 h 552"/>
                <a:gd name="T10" fmla="*/ 279262429 w 551"/>
                <a:gd name="T11" fmla="*/ 2147483647 h 552"/>
                <a:gd name="T12" fmla="*/ 2147483647 w 551"/>
                <a:gd name="T13" fmla="*/ 2147483647 h 552"/>
                <a:gd name="T14" fmla="*/ 279262429 w 551"/>
                <a:gd name="T15" fmla="*/ 2147483647 h 552"/>
                <a:gd name="T16" fmla="*/ 2147483647 w 551"/>
                <a:gd name="T17" fmla="*/ 2147483647 h 552"/>
                <a:gd name="T18" fmla="*/ 2147483647 w 551"/>
                <a:gd name="T19" fmla="*/ 2147483647 h 552"/>
                <a:gd name="T20" fmla="*/ 2147483647 w 551"/>
                <a:gd name="T21" fmla="*/ 2147483647 h 552"/>
                <a:gd name="T22" fmla="*/ 2147483647 w 551"/>
                <a:gd name="T23" fmla="*/ 2147483647 h 552"/>
                <a:gd name="T24" fmla="*/ 2147483647 w 551"/>
                <a:gd name="T25" fmla="*/ 2147483647 h 552"/>
                <a:gd name="T26" fmla="*/ 2147483647 w 551"/>
                <a:gd name="T27" fmla="*/ 2147483647 h 552"/>
                <a:gd name="T28" fmla="*/ 2147483647 w 551"/>
                <a:gd name="T29" fmla="*/ 2147483647 h 552"/>
                <a:gd name="T30" fmla="*/ 2147483647 w 551"/>
                <a:gd name="T31" fmla="*/ 2147483647 h 552"/>
                <a:gd name="T32" fmla="*/ 2147483647 w 551"/>
                <a:gd name="T33" fmla="*/ 2147483647 h 552"/>
                <a:gd name="T34" fmla="*/ 2147483647 w 551"/>
                <a:gd name="T35" fmla="*/ 2147483647 h 552"/>
                <a:gd name="T36" fmla="*/ 2147483647 w 551"/>
                <a:gd name="T37" fmla="*/ 2147483647 h 552"/>
                <a:gd name="T38" fmla="*/ 2147483647 w 551"/>
                <a:gd name="T39" fmla="*/ 2147483647 h 552"/>
                <a:gd name="T40" fmla="*/ 2147483647 w 551"/>
                <a:gd name="T41" fmla="*/ 2147483647 h 552"/>
                <a:gd name="T42" fmla="*/ 2147483647 w 551"/>
                <a:gd name="T43" fmla="*/ 2147483647 h 552"/>
                <a:gd name="T44" fmla="*/ 2147483647 w 551"/>
                <a:gd name="T45" fmla="*/ 2147483647 h 552"/>
                <a:gd name="T46" fmla="*/ 2147483647 w 551"/>
                <a:gd name="T47" fmla="*/ 2147483647 h 552"/>
                <a:gd name="T48" fmla="*/ 2147483647 w 551"/>
                <a:gd name="T49" fmla="*/ 2147483647 h 552"/>
                <a:gd name="T50" fmla="*/ 2147483647 w 551"/>
                <a:gd name="T51" fmla="*/ 2147483647 h 552"/>
                <a:gd name="T52" fmla="*/ 2147483647 w 551"/>
                <a:gd name="T53" fmla="*/ 2147483647 h 552"/>
                <a:gd name="T54" fmla="*/ 2147483647 w 551"/>
                <a:gd name="T55" fmla="*/ 2147483647 h 552"/>
                <a:gd name="T56" fmla="*/ 2147483647 w 551"/>
                <a:gd name="T57" fmla="*/ 2147483647 h 552"/>
                <a:gd name="T58" fmla="*/ 2147483647 w 551"/>
                <a:gd name="T59" fmla="*/ 2147483647 h 552"/>
                <a:gd name="T60" fmla="*/ 2147483647 w 551"/>
                <a:gd name="T61" fmla="*/ 2147483647 h 552"/>
                <a:gd name="T62" fmla="*/ 2147483647 w 551"/>
                <a:gd name="T63" fmla="*/ 2147483647 h 552"/>
                <a:gd name="T64" fmla="*/ 2147483647 w 551"/>
                <a:gd name="T65" fmla="*/ 2147483647 h 552"/>
                <a:gd name="T66" fmla="*/ 2147483647 w 551"/>
                <a:gd name="T67" fmla="*/ 2147483647 h 552"/>
                <a:gd name="T68" fmla="*/ 2147483647 w 551"/>
                <a:gd name="T69" fmla="*/ 2147483647 h 552"/>
                <a:gd name="T70" fmla="*/ 2147483647 w 551"/>
                <a:gd name="T71" fmla="*/ 2147483647 h 552"/>
                <a:gd name="T72" fmla="*/ 2147483647 w 551"/>
                <a:gd name="T73" fmla="*/ 2147483647 h 552"/>
                <a:gd name="T74" fmla="*/ 2147483647 w 551"/>
                <a:gd name="T75" fmla="*/ 2147483647 h 552"/>
                <a:gd name="T76" fmla="*/ 2147483647 w 551"/>
                <a:gd name="T77" fmla="*/ 2147483647 h 552"/>
                <a:gd name="T78" fmla="*/ 2147483647 w 551"/>
                <a:gd name="T79" fmla="*/ 2147483647 h 552"/>
                <a:gd name="T80" fmla="*/ 2147483647 w 551"/>
                <a:gd name="T81" fmla="*/ 2147483647 h 552"/>
                <a:gd name="T82" fmla="*/ 2147483647 w 551"/>
                <a:gd name="T83" fmla="*/ 2147483647 h 552"/>
                <a:gd name="T84" fmla="*/ 2147483647 w 551"/>
                <a:gd name="T85" fmla="*/ 2147483647 h 552"/>
                <a:gd name="T86" fmla="*/ 2147483647 w 551"/>
                <a:gd name="T87" fmla="*/ 2147483647 h 552"/>
                <a:gd name="T88" fmla="*/ 2147483647 w 551"/>
                <a:gd name="T89" fmla="*/ 2147483647 h 552"/>
                <a:gd name="T90" fmla="*/ 2147483647 w 551"/>
                <a:gd name="T91" fmla="*/ 2147483647 h 552"/>
                <a:gd name="T92" fmla="*/ 2147483647 w 551"/>
                <a:gd name="T93" fmla="*/ 2147483647 h 552"/>
                <a:gd name="T94" fmla="*/ 2147483647 w 551"/>
                <a:gd name="T95" fmla="*/ 2147483647 h 552"/>
                <a:gd name="T96" fmla="*/ 2147483647 w 551"/>
                <a:gd name="T97" fmla="*/ 2147483647 h 552"/>
                <a:gd name="T98" fmla="*/ 2147483647 w 551"/>
                <a:gd name="T99" fmla="*/ 2147483647 h 552"/>
                <a:gd name="T100" fmla="*/ 2147483647 w 551"/>
                <a:gd name="T101" fmla="*/ 2147483647 h 552"/>
                <a:gd name="T102" fmla="*/ 2147483647 w 551"/>
                <a:gd name="T103" fmla="*/ 2147483647 h 552"/>
                <a:gd name="T104" fmla="*/ 2147483647 w 551"/>
                <a:gd name="T105" fmla="*/ 2147483647 h 552"/>
                <a:gd name="T106" fmla="*/ 2147483647 w 551"/>
                <a:gd name="T107" fmla="*/ 2147483647 h 552"/>
                <a:gd name="T108" fmla="*/ 2147483647 w 551"/>
                <a:gd name="T109" fmla="*/ 2147483647 h 552"/>
                <a:gd name="T110" fmla="*/ 2147483647 w 551"/>
                <a:gd name="T111" fmla="*/ 2147483647 h 552"/>
                <a:gd name="T112" fmla="*/ 2147483647 w 551"/>
                <a:gd name="T113" fmla="*/ 2147483647 h 552"/>
                <a:gd name="T114" fmla="*/ 2147483647 w 551"/>
                <a:gd name="T115" fmla="*/ 2147483647 h 552"/>
                <a:gd name="T116" fmla="*/ 2147483647 w 551"/>
                <a:gd name="T117" fmla="*/ 2147483647 h 5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51"/>
                <a:gd name="T178" fmla="*/ 0 h 552"/>
                <a:gd name="T179" fmla="*/ 551 w 551"/>
                <a:gd name="T180" fmla="*/ 552 h 55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51" h="552">
                  <a:moveTo>
                    <a:pt x="466" y="157"/>
                  </a:moveTo>
                  <a:cubicBezTo>
                    <a:pt x="466" y="163"/>
                    <a:pt x="469" y="168"/>
                    <a:pt x="473" y="172"/>
                  </a:cubicBezTo>
                  <a:cubicBezTo>
                    <a:pt x="473" y="172"/>
                    <a:pt x="473" y="172"/>
                    <a:pt x="473" y="172"/>
                  </a:cubicBezTo>
                  <a:cubicBezTo>
                    <a:pt x="545" y="244"/>
                    <a:pt x="545" y="244"/>
                    <a:pt x="545" y="244"/>
                  </a:cubicBezTo>
                  <a:cubicBezTo>
                    <a:pt x="545" y="244"/>
                    <a:pt x="545" y="244"/>
                    <a:pt x="545" y="244"/>
                  </a:cubicBezTo>
                  <a:cubicBezTo>
                    <a:pt x="549" y="248"/>
                    <a:pt x="551" y="253"/>
                    <a:pt x="551" y="259"/>
                  </a:cubicBezTo>
                  <a:cubicBezTo>
                    <a:pt x="551" y="169"/>
                    <a:pt x="551" y="169"/>
                    <a:pt x="551" y="169"/>
                  </a:cubicBezTo>
                  <a:cubicBezTo>
                    <a:pt x="551" y="165"/>
                    <a:pt x="549" y="159"/>
                    <a:pt x="546" y="156"/>
                  </a:cubicBezTo>
                  <a:cubicBezTo>
                    <a:pt x="395" y="5"/>
                    <a:pt x="395" y="5"/>
                    <a:pt x="395" y="5"/>
                  </a:cubicBezTo>
                  <a:cubicBezTo>
                    <a:pt x="392" y="2"/>
                    <a:pt x="386" y="0"/>
                    <a:pt x="382" y="0"/>
                  </a:cubicBezTo>
                  <a:cubicBezTo>
                    <a:pt x="371" y="0"/>
                    <a:pt x="371" y="0"/>
                    <a:pt x="371" y="0"/>
                  </a:cubicBezTo>
                  <a:cubicBezTo>
                    <a:pt x="371" y="0"/>
                    <a:pt x="371" y="0"/>
                    <a:pt x="371" y="0"/>
                  </a:cubicBezTo>
                  <a:cubicBezTo>
                    <a:pt x="371" y="0"/>
                    <a:pt x="371" y="0"/>
                    <a:pt x="371" y="0"/>
                  </a:cubicBezTo>
                  <a:cubicBezTo>
                    <a:pt x="368" y="0"/>
                    <a:pt x="366" y="2"/>
                    <a:pt x="366" y="5"/>
                  </a:cubicBezTo>
                  <a:cubicBezTo>
                    <a:pt x="366" y="77"/>
                    <a:pt x="366" y="77"/>
                    <a:pt x="366" y="77"/>
                  </a:cubicBezTo>
                  <a:cubicBezTo>
                    <a:pt x="366" y="81"/>
                    <a:pt x="362" y="85"/>
                    <a:pt x="358" y="85"/>
                  </a:cubicBezTo>
                  <a:cubicBezTo>
                    <a:pt x="350" y="85"/>
                    <a:pt x="350" y="85"/>
                    <a:pt x="350" y="85"/>
                  </a:cubicBezTo>
                  <a:cubicBezTo>
                    <a:pt x="350" y="16"/>
                    <a:pt x="350" y="16"/>
                    <a:pt x="350" y="16"/>
                  </a:cubicBezTo>
                  <a:cubicBezTo>
                    <a:pt x="350" y="7"/>
                    <a:pt x="343" y="0"/>
                    <a:pt x="334" y="0"/>
                  </a:cubicBezTo>
                  <a:cubicBezTo>
                    <a:pt x="217" y="0"/>
                    <a:pt x="217" y="0"/>
                    <a:pt x="217" y="0"/>
                  </a:cubicBezTo>
                  <a:cubicBezTo>
                    <a:pt x="208" y="0"/>
                    <a:pt x="201" y="7"/>
                    <a:pt x="201" y="16"/>
                  </a:cubicBezTo>
                  <a:cubicBezTo>
                    <a:pt x="201" y="85"/>
                    <a:pt x="201" y="85"/>
                    <a:pt x="201" y="85"/>
                  </a:cubicBezTo>
                  <a:cubicBezTo>
                    <a:pt x="193" y="85"/>
                    <a:pt x="193" y="85"/>
                    <a:pt x="193" y="85"/>
                  </a:cubicBezTo>
                  <a:cubicBezTo>
                    <a:pt x="189" y="85"/>
                    <a:pt x="185" y="81"/>
                    <a:pt x="185" y="77"/>
                  </a:cubicBezTo>
                  <a:cubicBezTo>
                    <a:pt x="185" y="5"/>
                    <a:pt x="185" y="5"/>
                    <a:pt x="185" y="5"/>
                  </a:cubicBezTo>
                  <a:cubicBezTo>
                    <a:pt x="185" y="2"/>
                    <a:pt x="183" y="0"/>
                    <a:pt x="180" y="0"/>
                  </a:cubicBezTo>
                  <a:cubicBezTo>
                    <a:pt x="180" y="0"/>
                    <a:pt x="180" y="0"/>
                    <a:pt x="180" y="0"/>
                  </a:cubicBezTo>
                  <a:cubicBezTo>
                    <a:pt x="169" y="0"/>
                    <a:pt x="169" y="0"/>
                    <a:pt x="169" y="0"/>
                  </a:cubicBezTo>
                  <a:cubicBezTo>
                    <a:pt x="165" y="0"/>
                    <a:pt x="159" y="2"/>
                    <a:pt x="156" y="5"/>
                  </a:cubicBezTo>
                  <a:cubicBezTo>
                    <a:pt x="5" y="156"/>
                    <a:pt x="5" y="156"/>
                    <a:pt x="5" y="156"/>
                  </a:cubicBezTo>
                  <a:cubicBezTo>
                    <a:pt x="2" y="159"/>
                    <a:pt x="0" y="165"/>
                    <a:pt x="0" y="169"/>
                  </a:cubicBezTo>
                  <a:cubicBezTo>
                    <a:pt x="0" y="259"/>
                    <a:pt x="0" y="259"/>
                    <a:pt x="0" y="259"/>
                  </a:cubicBezTo>
                  <a:cubicBezTo>
                    <a:pt x="0" y="253"/>
                    <a:pt x="2" y="248"/>
                    <a:pt x="6" y="244"/>
                  </a:cubicBezTo>
                  <a:cubicBezTo>
                    <a:pt x="6" y="244"/>
                    <a:pt x="6" y="244"/>
                    <a:pt x="6" y="244"/>
                  </a:cubicBezTo>
                  <a:cubicBezTo>
                    <a:pt x="78" y="172"/>
                    <a:pt x="78" y="172"/>
                    <a:pt x="78" y="172"/>
                  </a:cubicBezTo>
                  <a:cubicBezTo>
                    <a:pt x="78" y="172"/>
                    <a:pt x="78" y="172"/>
                    <a:pt x="78" y="172"/>
                  </a:cubicBezTo>
                  <a:cubicBezTo>
                    <a:pt x="82" y="168"/>
                    <a:pt x="85" y="163"/>
                    <a:pt x="85" y="157"/>
                  </a:cubicBezTo>
                  <a:cubicBezTo>
                    <a:pt x="85" y="165"/>
                    <a:pt x="85" y="165"/>
                    <a:pt x="85" y="165"/>
                  </a:cubicBezTo>
                  <a:cubicBezTo>
                    <a:pt x="85" y="172"/>
                    <a:pt x="85" y="172"/>
                    <a:pt x="85" y="172"/>
                  </a:cubicBezTo>
                  <a:cubicBezTo>
                    <a:pt x="85" y="178"/>
                    <a:pt x="82" y="183"/>
                    <a:pt x="78" y="187"/>
                  </a:cubicBezTo>
                  <a:cubicBezTo>
                    <a:pt x="78" y="187"/>
                    <a:pt x="78" y="187"/>
                    <a:pt x="78" y="187"/>
                  </a:cubicBezTo>
                  <a:cubicBezTo>
                    <a:pt x="6" y="259"/>
                    <a:pt x="6" y="259"/>
                    <a:pt x="6" y="259"/>
                  </a:cubicBezTo>
                  <a:cubicBezTo>
                    <a:pt x="6" y="259"/>
                    <a:pt x="6" y="259"/>
                    <a:pt x="6" y="259"/>
                  </a:cubicBezTo>
                  <a:cubicBezTo>
                    <a:pt x="2" y="263"/>
                    <a:pt x="0" y="268"/>
                    <a:pt x="0" y="274"/>
                  </a:cubicBezTo>
                  <a:cubicBezTo>
                    <a:pt x="0" y="355"/>
                    <a:pt x="0" y="355"/>
                    <a:pt x="0" y="355"/>
                  </a:cubicBezTo>
                  <a:cubicBezTo>
                    <a:pt x="0" y="350"/>
                    <a:pt x="2" y="344"/>
                    <a:pt x="6" y="340"/>
                  </a:cubicBezTo>
                  <a:cubicBezTo>
                    <a:pt x="6" y="340"/>
                    <a:pt x="6" y="340"/>
                    <a:pt x="6" y="340"/>
                  </a:cubicBezTo>
                  <a:cubicBezTo>
                    <a:pt x="78" y="269"/>
                    <a:pt x="78" y="269"/>
                    <a:pt x="78" y="269"/>
                  </a:cubicBezTo>
                  <a:cubicBezTo>
                    <a:pt x="78" y="268"/>
                    <a:pt x="78" y="268"/>
                    <a:pt x="78" y="268"/>
                  </a:cubicBezTo>
                  <a:cubicBezTo>
                    <a:pt x="82" y="265"/>
                    <a:pt x="85" y="259"/>
                    <a:pt x="85" y="253"/>
                  </a:cubicBezTo>
                  <a:cubicBezTo>
                    <a:pt x="85" y="262"/>
                    <a:pt x="85" y="262"/>
                    <a:pt x="85" y="262"/>
                  </a:cubicBezTo>
                  <a:cubicBezTo>
                    <a:pt x="85" y="268"/>
                    <a:pt x="85" y="268"/>
                    <a:pt x="85" y="268"/>
                  </a:cubicBezTo>
                  <a:cubicBezTo>
                    <a:pt x="85" y="274"/>
                    <a:pt x="82" y="279"/>
                    <a:pt x="78" y="283"/>
                  </a:cubicBezTo>
                  <a:cubicBezTo>
                    <a:pt x="78" y="283"/>
                    <a:pt x="78" y="283"/>
                    <a:pt x="78" y="283"/>
                  </a:cubicBezTo>
                  <a:cubicBezTo>
                    <a:pt x="6" y="355"/>
                    <a:pt x="6" y="355"/>
                    <a:pt x="6" y="355"/>
                  </a:cubicBezTo>
                  <a:cubicBezTo>
                    <a:pt x="6" y="355"/>
                    <a:pt x="6" y="355"/>
                    <a:pt x="6" y="355"/>
                  </a:cubicBezTo>
                  <a:cubicBezTo>
                    <a:pt x="2" y="359"/>
                    <a:pt x="0" y="364"/>
                    <a:pt x="0" y="370"/>
                  </a:cubicBezTo>
                  <a:cubicBezTo>
                    <a:pt x="0" y="382"/>
                    <a:pt x="0" y="382"/>
                    <a:pt x="0" y="382"/>
                  </a:cubicBezTo>
                  <a:cubicBezTo>
                    <a:pt x="0" y="387"/>
                    <a:pt x="2" y="392"/>
                    <a:pt x="5" y="395"/>
                  </a:cubicBezTo>
                  <a:cubicBezTo>
                    <a:pt x="26" y="417"/>
                    <a:pt x="26" y="417"/>
                    <a:pt x="26" y="417"/>
                  </a:cubicBezTo>
                  <a:cubicBezTo>
                    <a:pt x="78" y="365"/>
                    <a:pt x="78" y="365"/>
                    <a:pt x="78" y="365"/>
                  </a:cubicBezTo>
                  <a:cubicBezTo>
                    <a:pt x="78" y="365"/>
                    <a:pt x="78" y="365"/>
                    <a:pt x="78" y="365"/>
                  </a:cubicBezTo>
                  <a:cubicBezTo>
                    <a:pt x="82" y="361"/>
                    <a:pt x="85" y="355"/>
                    <a:pt x="85" y="349"/>
                  </a:cubicBezTo>
                  <a:cubicBezTo>
                    <a:pt x="85" y="358"/>
                    <a:pt x="85" y="358"/>
                    <a:pt x="85" y="358"/>
                  </a:cubicBezTo>
                  <a:cubicBezTo>
                    <a:pt x="85" y="364"/>
                    <a:pt x="85" y="364"/>
                    <a:pt x="85" y="364"/>
                  </a:cubicBezTo>
                  <a:cubicBezTo>
                    <a:pt x="85" y="370"/>
                    <a:pt x="82" y="375"/>
                    <a:pt x="78" y="379"/>
                  </a:cubicBezTo>
                  <a:cubicBezTo>
                    <a:pt x="78" y="379"/>
                    <a:pt x="78" y="379"/>
                    <a:pt x="78" y="379"/>
                  </a:cubicBezTo>
                  <a:cubicBezTo>
                    <a:pt x="34" y="424"/>
                    <a:pt x="34" y="424"/>
                    <a:pt x="34" y="424"/>
                  </a:cubicBezTo>
                  <a:cubicBezTo>
                    <a:pt x="155" y="545"/>
                    <a:pt x="155" y="545"/>
                    <a:pt x="155" y="545"/>
                  </a:cubicBezTo>
                  <a:cubicBezTo>
                    <a:pt x="187" y="486"/>
                    <a:pt x="187" y="486"/>
                    <a:pt x="187" y="486"/>
                  </a:cubicBezTo>
                  <a:cubicBezTo>
                    <a:pt x="190" y="481"/>
                    <a:pt x="196" y="477"/>
                    <a:pt x="202" y="477"/>
                  </a:cubicBezTo>
                  <a:cubicBezTo>
                    <a:pt x="207" y="477"/>
                    <a:pt x="207" y="477"/>
                    <a:pt x="207" y="477"/>
                  </a:cubicBezTo>
                  <a:cubicBezTo>
                    <a:pt x="215" y="477"/>
                    <a:pt x="215" y="477"/>
                    <a:pt x="215" y="477"/>
                  </a:cubicBezTo>
                  <a:cubicBezTo>
                    <a:pt x="208" y="477"/>
                    <a:pt x="203" y="481"/>
                    <a:pt x="200" y="486"/>
                  </a:cubicBezTo>
                  <a:cubicBezTo>
                    <a:pt x="200" y="486"/>
                    <a:pt x="200" y="486"/>
                    <a:pt x="200" y="486"/>
                  </a:cubicBezTo>
                  <a:cubicBezTo>
                    <a:pt x="164" y="551"/>
                    <a:pt x="164" y="551"/>
                    <a:pt x="164" y="551"/>
                  </a:cubicBezTo>
                  <a:cubicBezTo>
                    <a:pt x="166" y="551"/>
                    <a:pt x="167" y="552"/>
                    <a:pt x="169" y="552"/>
                  </a:cubicBezTo>
                  <a:cubicBezTo>
                    <a:pt x="231" y="552"/>
                    <a:pt x="231" y="552"/>
                    <a:pt x="231" y="552"/>
                  </a:cubicBezTo>
                  <a:cubicBezTo>
                    <a:pt x="243" y="486"/>
                    <a:pt x="243" y="486"/>
                    <a:pt x="243" y="486"/>
                  </a:cubicBezTo>
                  <a:cubicBezTo>
                    <a:pt x="244" y="481"/>
                    <a:pt x="248" y="477"/>
                    <a:pt x="253" y="477"/>
                  </a:cubicBezTo>
                  <a:cubicBezTo>
                    <a:pt x="254" y="477"/>
                    <a:pt x="254" y="477"/>
                    <a:pt x="254" y="477"/>
                  </a:cubicBezTo>
                  <a:cubicBezTo>
                    <a:pt x="255" y="477"/>
                    <a:pt x="255" y="477"/>
                    <a:pt x="255" y="477"/>
                  </a:cubicBezTo>
                  <a:cubicBezTo>
                    <a:pt x="264" y="477"/>
                    <a:pt x="264" y="477"/>
                    <a:pt x="264" y="477"/>
                  </a:cubicBezTo>
                  <a:cubicBezTo>
                    <a:pt x="259" y="477"/>
                    <a:pt x="255" y="481"/>
                    <a:pt x="254" y="486"/>
                  </a:cubicBezTo>
                  <a:cubicBezTo>
                    <a:pt x="242" y="552"/>
                    <a:pt x="242" y="552"/>
                    <a:pt x="242" y="552"/>
                  </a:cubicBezTo>
                  <a:cubicBezTo>
                    <a:pt x="309" y="552"/>
                    <a:pt x="309" y="552"/>
                    <a:pt x="309" y="552"/>
                  </a:cubicBezTo>
                  <a:cubicBezTo>
                    <a:pt x="297" y="486"/>
                    <a:pt x="297" y="486"/>
                    <a:pt x="297" y="486"/>
                  </a:cubicBezTo>
                  <a:cubicBezTo>
                    <a:pt x="296" y="481"/>
                    <a:pt x="292" y="477"/>
                    <a:pt x="287" y="477"/>
                  </a:cubicBezTo>
                  <a:cubicBezTo>
                    <a:pt x="296" y="477"/>
                    <a:pt x="296" y="477"/>
                    <a:pt x="296" y="477"/>
                  </a:cubicBezTo>
                  <a:cubicBezTo>
                    <a:pt x="297" y="477"/>
                    <a:pt x="297" y="477"/>
                    <a:pt x="297" y="477"/>
                  </a:cubicBezTo>
                  <a:cubicBezTo>
                    <a:pt x="298" y="477"/>
                    <a:pt x="298" y="477"/>
                    <a:pt x="298" y="477"/>
                  </a:cubicBezTo>
                  <a:cubicBezTo>
                    <a:pt x="303" y="477"/>
                    <a:pt x="307" y="481"/>
                    <a:pt x="308" y="486"/>
                  </a:cubicBezTo>
                  <a:cubicBezTo>
                    <a:pt x="320" y="552"/>
                    <a:pt x="320" y="552"/>
                    <a:pt x="320" y="552"/>
                  </a:cubicBezTo>
                  <a:cubicBezTo>
                    <a:pt x="382" y="552"/>
                    <a:pt x="382" y="552"/>
                    <a:pt x="382" y="552"/>
                  </a:cubicBezTo>
                  <a:cubicBezTo>
                    <a:pt x="384" y="552"/>
                    <a:pt x="385" y="551"/>
                    <a:pt x="387" y="551"/>
                  </a:cubicBezTo>
                  <a:cubicBezTo>
                    <a:pt x="351" y="486"/>
                    <a:pt x="351" y="486"/>
                    <a:pt x="351" y="486"/>
                  </a:cubicBezTo>
                  <a:cubicBezTo>
                    <a:pt x="351" y="486"/>
                    <a:pt x="351" y="486"/>
                    <a:pt x="351" y="486"/>
                  </a:cubicBezTo>
                  <a:cubicBezTo>
                    <a:pt x="348" y="481"/>
                    <a:pt x="343" y="477"/>
                    <a:pt x="336" y="477"/>
                  </a:cubicBezTo>
                  <a:cubicBezTo>
                    <a:pt x="344" y="477"/>
                    <a:pt x="344" y="477"/>
                    <a:pt x="344" y="477"/>
                  </a:cubicBezTo>
                  <a:cubicBezTo>
                    <a:pt x="349" y="477"/>
                    <a:pt x="349" y="477"/>
                    <a:pt x="349" y="477"/>
                  </a:cubicBezTo>
                  <a:cubicBezTo>
                    <a:pt x="355" y="477"/>
                    <a:pt x="361" y="481"/>
                    <a:pt x="364" y="486"/>
                  </a:cubicBezTo>
                  <a:cubicBezTo>
                    <a:pt x="396" y="545"/>
                    <a:pt x="396" y="545"/>
                    <a:pt x="396" y="545"/>
                  </a:cubicBezTo>
                  <a:cubicBezTo>
                    <a:pt x="517" y="424"/>
                    <a:pt x="517" y="424"/>
                    <a:pt x="517" y="424"/>
                  </a:cubicBezTo>
                  <a:cubicBezTo>
                    <a:pt x="473" y="379"/>
                    <a:pt x="473" y="379"/>
                    <a:pt x="473" y="379"/>
                  </a:cubicBezTo>
                  <a:cubicBezTo>
                    <a:pt x="473" y="379"/>
                    <a:pt x="473" y="379"/>
                    <a:pt x="473" y="379"/>
                  </a:cubicBezTo>
                  <a:cubicBezTo>
                    <a:pt x="469" y="375"/>
                    <a:pt x="466" y="370"/>
                    <a:pt x="466" y="364"/>
                  </a:cubicBezTo>
                  <a:cubicBezTo>
                    <a:pt x="466" y="358"/>
                    <a:pt x="466" y="358"/>
                    <a:pt x="466" y="358"/>
                  </a:cubicBezTo>
                  <a:cubicBezTo>
                    <a:pt x="466" y="349"/>
                    <a:pt x="466" y="349"/>
                    <a:pt x="466" y="349"/>
                  </a:cubicBezTo>
                  <a:cubicBezTo>
                    <a:pt x="466" y="355"/>
                    <a:pt x="469" y="361"/>
                    <a:pt x="473" y="365"/>
                  </a:cubicBezTo>
                  <a:cubicBezTo>
                    <a:pt x="473" y="365"/>
                    <a:pt x="473" y="365"/>
                    <a:pt x="473" y="365"/>
                  </a:cubicBezTo>
                  <a:cubicBezTo>
                    <a:pt x="525" y="417"/>
                    <a:pt x="525" y="417"/>
                    <a:pt x="525" y="417"/>
                  </a:cubicBezTo>
                  <a:cubicBezTo>
                    <a:pt x="546" y="395"/>
                    <a:pt x="546" y="395"/>
                    <a:pt x="546" y="395"/>
                  </a:cubicBezTo>
                  <a:cubicBezTo>
                    <a:pt x="549" y="392"/>
                    <a:pt x="551" y="387"/>
                    <a:pt x="551" y="382"/>
                  </a:cubicBezTo>
                  <a:cubicBezTo>
                    <a:pt x="551" y="370"/>
                    <a:pt x="551" y="370"/>
                    <a:pt x="551" y="370"/>
                  </a:cubicBezTo>
                  <a:cubicBezTo>
                    <a:pt x="551" y="364"/>
                    <a:pt x="549" y="359"/>
                    <a:pt x="545" y="355"/>
                  </a:cubicBezTo>
                  <a:cubicBezTo>
                    <a:pt x="545" y="355"/>
                    <a:pt x="545" y="355"/>
                    <a:pt x="545" y="355"/>
                  </a:cubicBezTo>
                  <a:cubicBezTo>
                    <a:pt x="473" y="283"/>
                    <a:pt x="473" y="283"/>
                    <a:pt x="473" y="283"/>
                  </a:cubicBezTo>
                  <a:cubicBezTo>
                    <a:pt x="473" y="283"/>
                    <a:pt x="473" y="283"/>
                    <a:pt x="473" y="283"/>
                  </a:cubicBezTo>
                  <a:cubicBezTo>
                    <a:pt x="469" y="279"/>
                    <a:pt x="466" y="274"/>
                    <a:pt x="466" y="268"/>
                  </a:cubicBezTo>
                  <a:cubicBezTo>
                    <a:pt x="466" y="262"/>
                    <a:pt x="466" y="262"/>
                    <a:pt x="466" y="262"/>
                  </a:cubicBezTo>
                  <a:cubicBezTo>
                    <a:pt x="466" y="253"/>
                    <a:pt x="466" y="253"/>
                    <a:pt x="466" y="253"/>
                  </a:cubicBezTo>
                  <a:cubicBezTo>
                    <a:pt x="466" y="259"/>
                    <a:pt x="469" y="265"/>
                    <a:pt x="473" y="268"/>
                  </a:cubicBezTo>
                  <a:cubicBezTo>
                    <a:pt x="473" y="269"/>
                    <a:pt x="473" y="269"/>
                    <a:pt x="473" y="269"/>
                  </a:cubicBezTo>
                  <a:cubicBezTo>
                    <a:pt x="545" y="340"/>
                    <a:pt x="545" y="340"/>
                    <a:pt x="545" y="340"/>
                  </a:cubicBezTo>
                  <a:cubicBezTo>
                    <a:pt x="545" y="340"/>
                    <a:pt x="545" y="340"/>
                    <a:pt x="545" y="340"/>
                  </a:cubicBezTo>
                  <a:cubicBezTo>
                    <a:pt x="549" y="344"/>
                    <a:pt x="551" y="350"/>
                    <a:pt x="551" y="355"/>
                  </a:cubicBezTo>
                  <a:cubicBezTo>
                    <a:pt x="551" y="274"/>
                    <a:pt x="551" y="274"/>
                    <a:pt x="551" y="274"/>
                  </a:cubicBezTo>
                  <a:cubicBezTo>
                    <a:pt x="551" y="268"/>
                    <a:pt x="549" y="263"/>
                    <a:pt x="545" y="259"/>
                  </a:cubicBezTo>
                  <a:cubicBezTo>
                    <a:pt x="545" y="259"/>
                    <a:pt x="545" y="259"/>
                    <a:pt x="545" y="259"/>
                  </a:cubicBezTo>
                  <a:cubicBezTo>
                    <a:pt x="473" y="187"/>
                    <a:pt x="473" y="187"/>
                    <a:pt x="473" y="187"/>
                  </a:cubicBezTo>
                  <a:cubicBezTo>
                    <a:pt x="473" y="187"/>
                    <a:pt x="473" y="187"/>
                    <a:pt x="473" y="187"/>
                  </a:cubicBezTo>
                  <a:cubicBezTo>
                    <a:pt x="469" y="183"/>
                    <a:pt x="466" y="178"/>
                    <a:pt x="466" y="172"/>
                  </a:cubicBezTo>
                  <a:cubicBezTo>
                    <a:pt x="466" y="165"/>
                    <a:pt x="466" y="165"/>
                    <a:pt x="466" y="165"/>
                  </a:cubicBezTo>
                  <a:lnTo>
                    <a:pt x="466" y="157"/>
                  </a:lnTo>
                  <a:close/>
                  <a:moveTo>
                    <a:pt x="334" y="162"/>
                  </a:moveTo>
                  <a:cubicBezTo>
                    <a:pt x="337" y="139"/>
                    <a:pt x="337" y="142"/>
                    <a:pt x="350" y="137"/>
                  </a:cubicBezTo>
                  <a:cubicBezTo>
                    <a:pt x="364" y="134"/>
                    <a:pt x="372" y="132"/>
                    <a:pt x="380" y="132"/>
                  </a:cubicBezTo>
                  <a:cubicBezTo>
                    <a:pt x="388" y="133"/>
                    <a:pt x="405" y="133"/>
                    <a:pt x="420" y="139"/>
                  </a:cubicBezTo>
                  <a:cubicBezTo>
                    <a:pt x="427" y="141"/>
                    <a:pt x="424" y="144"/>
                    <a:pt x="425" y="169"/>
                  </a:cubicBezTo>
                  <a:cubicBezTo>
                    <a:pt x="424" y="179"/>
                    <a:pt x="423" y="177"/>
                    <a:pt x="413" y="178"/>
                  </a:cubicBezTo>
                  <a:cubicBezTo>
                    <a:pt x="405" y="178"/>
                    <a:pt x="401" y="179"/>
                    <a:pt x="390" y="176"/>
                  </a:cubicBezTo>
                  <a:cubicBezTo>
                    <a:pt x="387" y="171"/>
                    <a:pt x="383" y="149"/>
                    <a:pt x="375" y="151"/>
                  </a:cubicBezTo>
                  <a:cubicBezTo>
                    <a:pt x="372" y="154"/>
                    <a:pt x="375" y="154"/>
                    <a:pt x="369" y="165"/>
                  </a:cubicBezTo>
                  <a:cubicBezTo>
                    <a:pt x="368" y="167"/>
                    <a:pt x="366" y="172"/>
                    <a:pt x="364" y="175"/>
                  </a:cubicBezTo>
                  <a:cubicBezTo>
                    <a:pt x="356" y="178"/>
                    <a:pt x="350" y="177"/>
                    <a:pt x="341" y="178"/>
                  </a:cubicBezTo>
                  <a:cubicBezTo>
                    <a:pt x="332" y="177"/>
                    <a:pt x="335" y="173"/>
                    <a:pt x="334" y="162"/>
                  </a:cubicBezTo>
                  <a:close/>
                  <a:moveTo>
                    <a:pt x="319" y="143"/>
                  </a:moveTo>
                  <a:cubicBezTo>
                    <a:pt x="319" y="138"/>
                    <a:pt x="319" y="137"/>
                    <a:pt x="323" y="137"/>
                  </a:cubicBezTo>
                  <a:cubicBezTo>
                    <a:pt x="329" y="137"/>
                    <a:pt x="329" y="139"/>
                    <a:pt x="329" y="142"/>
                  </a:cubicBezTo>
                  <a:cubicBezTo>
                    <a:pt x="329" y="147"/>
                    <a:pt x="329" y="157"/>
                    <a:pt x="329" y="166"/>
                  </a:cubicBezTo>
                  <a:cubicBezTo>
                    <a:pt x="329" y="172"/>
                    <a:pt x="329" y="183"/>
                    <a:pt x="324" y="185"/>
                  </a:cubicBezTo>
                  <a:cubicBezTo>
                    <a:pt x="320" y="185"/>
                    <a:pt x="317" y="186"/>
                    <a:pt x="317" y="180"/>
                  </a:cubicBezTo>
                  <a:cubicBezTo>
                    <a:pt x="317" y="177"/>
                    <a:pt x="318" y="172"/>
                    <a:pt x="319" y="168"/>
                  </a:cubicBezTo>
                  <a:cubicBezTo>
                    <a:pt x="320" y="163"/>
                    <a:pt x="319" y="149"/>
                    <a:pt x="319" y="143"/>
                  </a:cubicBezTo>
                  <a:close/>
                  <a:moveTo>
                    <a:pt x="322" y="199"/>
                  </a:moveTo>
                  <a:cubicBezTo>
                    <a:pt x="327" y="202"/>
                    <a:pt x="327" y="219"/>
                    <a:pt x="327" y="219"/>
                  </a:cubicBezTo>
                  <a:cubicBezTo>
                    <a:pt x="328" y="221"/>
                    <a:pt x="328" y="237"/>
                    <a:pt x="328" y="242"/>
                  </a:cubicBezTo>
                  <a:cubicBezTo>
                    <a:pt x="328" y="247"/>
                    <a:pt x="328" y="251"/>
                    <a:pt x="328" y="253"/>
                  </a:cubicBezTo>
                  <a:cubicBezTo>
                    <a:pt x="326" y="254"/>
                    <a:pt x="324" y="255"/>
                    <a:pt x="321" y="254"/>
                  </a:cubicBezTo>
                  <a:cubicBezTo>
                    <a:pt x="318" y="253"/>
                    <a:pt x="317" y="239"/>
                    <a:pt x="317" y="234"/>
                  </a:cubicBezTo>
                  <a:cubicBezTo>
                    <a:pt x="317" y="230"/>
                    <a:pt x="317" y="220"/>
                    <a:pt x="315" y="209"/>
                  </a:cubicBezTo>
                  <a:cubicBezTo>
                    <a:pt x="314" y="199"/>
                    <a:pt x="315" y="200"/>
                    <a:pt x="322" y="199"/>
                  </a:cubicBezTo>
                  <a:close/>
                  <a:moveTo>
                    <a:pt x="300" y="190"/>
                  </a:moveTo>
                  <a:cubicBezTo>
                    <a:pt x="301" y="182"/>
                    <a:pt x="303" y="157"/>
                    <a:pt x="302" y="150"/>
                  </a:cubicBezTo>
                  <a:cubicBezTo>
                    <a:pt x="303" y="146"/>
                    <a:pt x="302" y="140"/>
                    <a:pt x="303" y="135"/>
                  </a:cubicBezTo>
                  <a:cubicBezTo>
                    <a:pt x="304" y="133"/>
                    <a:pt x="306" y="133"/>
                    <a:pt x="310" y="133"/>
                  </a:cubicBezTo>
                  <a:cubicBezTo>
                    <a:pt x="316" y="131"/>
                    <a:pt x="314" y="152"/>
                    <a:pt x="314" y="152"/>
                  </a:cubicBezTo>
                  <a:cubicBezTo>
                    <a:pt x="314" y="170"/>
                    <a:pt x="309" y="206"/>
                    <a:pt x="309" y="215"/>
                  </a:cubicBezTo>
                  <a:cubicBezTo>
                    <a:pt x="307" y="230"/>
                    <a:pt x="314" y="271"/>
                    <a:pt x="310" y="275"/>
                  </a:cubicBezTo>
                  <a:cubicBezTo>
                    <a:pt x="309" y="276"/>
                    <a:pt x="304" y="276"/>
                    <a:pt x="303" y="274"/>
                  </a:cubicBezTo>
                  <a:cubicBezTo>
                    <a:pt x="299" y="263"/>
                    <a:pt x="299" y="246"/>
                    <a:pt x="298" y="232"/>
                  </a:cubicBezTo>
                  <a:cubicBezTo>
                    <a:pt x="297" y="215"/>
                    <a:pt x="300" y="197"/>
                    <a:pt x="300" y="190"/>
                  </a:cubicBezTo>
                  <a:close/>
                  <a:moveTo>
                    <a:pt x="285" y="166"/>
                  </a:moveTo>
                  <a:cubicBezTo>
                    <a:pt x="287" y="155"/>
                    <a:pt x="286" y="143"/>
                    <a:pt x="287" y="139"/>
                  </a:cubicBezTo>
                  <a:cubicBezTo>
                    <a:pt x="288" y="138"/>
                    <a:pt x="291" y="137"/>
                    <a:pt x="294" y="138"/>
                  </a:cubicBezTo>
                  <a:cubicBezTo>
                    <a:pt x="298" y="141"/>
                    <a:pt x="299" y="177"/>
                    <a:pt x="290" y="184"/>
                  </a:cubicBezTo>
                  <a:cubicBezTo>
                    <a:pt x="288" y="184"/>
                    <a:pt x="284" y="184"/>
                    <a:pt x="283" y="182"/>
                  </a:cubicBezTo>
                  <a:cubicBezTo>
                    <a:pt x="282" y="180"/>
                    <a:pt x="283" y="174"/>
                    <a:pt x="285" y="166"/>
                  </a:cubicBezTo>
                  <a:close/>
                  <a:moveTo>
                    <a:pt x="280" y="214"/>
                  </a:moveTo>
                  <a:cubicBezTo>
                    <a:pt x="280" y="200"/>
                    <a:pt x="281" y="197"/>
                    <a:pt x="284" y="193"/>
                  </a:cubicBezTo>
                  <a:cubicBezTo>
                    <a:pt x="287" y="191"/>
                    <a:pt x="291" y="193"/>
                    <a:pt x="293" y="195"/>
                  </a:cubicBezTo>
                  <a:cubicBezTo>
                    <a:pt x="295" y="200"/>
                    <a:pt x="291" y="225"/>
                    <a:pt x="291" y="237"/>
                  </a:cubicBezTo>
                  <a:cubicBezTo>
                    <a:pt x="290" y="248"/>
                    <a:pt x="294" y="259"/>
                    <a:pt x="289" y="261"/>
                  </a:cubicBezTo>
                  <a:cubicBezTo>
                    <a:pt x="285" y="262"/>
                    <a:pt x="281" y="261"/>
                    <a:pt x="281" y="258"/>
                  </a:cubicBezTo>
                  <a:cubicBezTo>
                    <a:pt x="279" y="244"/>
                    <a:pt x="280" y="214"/>
                    <a:pt x="280" y="214"/>
                  </a:cubicBezTo>
                  <a:close/>
                  <a:moveTo>
                    <a:pt x="267" y="388"/>
                  </a:moveTo>
                  <a:cubicBezTo>
                    <a:pt x="266" y="407"/>
                    <a:pt x="266" y="405"/>
                    <a:pt x="253" y="405"/>
                  </a:cubicBezTo>
                  <a:cubicBezTo>
                    <a:pt x="242" y="405"/>
                    <a:pt x="214" y="405"/>
                    <a:pt x="212" y="406"/>
                  </a:cubicBezTo>
                  <a:cubicBezTo>
                    <a:pt x="212" y="408"/>
                    <a:pt x="211" y="414"/>
                    <a:pt x="211" y="419"/>
                  </a:cubicBezTo>
                  <a:cubicBezTo>
                    <a:pt x="212" y="426"/>
                    <a:pt x="216" y="428"/>
                    <a:pt x="186" y="431"/>
                  </a:cubicBezTo>
                  <a:cubicBezTo>
                    <a:pt x="179" y="432"/>
                    <a:pt x="134" y="430"/>
                    <a:pt x="131" y="425"/>
                  </a:cubicBezTo>
                  <a:cubicBezTo>
                    <a:pt x="128" y="419"/>
                    <a:pt x="122" y="411"/>
                    <a:pt x="127" y="403"/>
                  </a:cubicBezTo>
                  <a:cubicBezTo>
                    <a:pt x="133" y="408"/>
                    <a:pt x="139" y="412"/>
                    <a:pt x="153" y="417"/>
                  </a:cubicBezTo>
                  <a:cubicBezTo>
                    <a:pt x="164" y="419"/>
                    <a:pt x="181" y="420"/>
                    <a:pt x="191" y="418"/>
                  </a:cubicBezTo>
                  <a:cubicBezTo>
                    <a:pt x="197" y="415"/>
                    <a:pt x="197" y="413"/>
                    <a:pt x="196" y="406"/>
                  </a:cubicBezTo>
                  <a:cubicBezTo>
                    <a:pt x="175" y="405"/>
                    <a:pt x="164" y="404"/>
                    <a:pt x="157" y="404"/>
                  </a:cubicBezTo>
                  <a:cubicBezTo>
                    <a:pt x="146" y="403"/>
                    <a:pt x="146" y="403"/>
                    <a:pt x="146" y="397"/>
                  </a:cubicBezTo>
                  <a:cubicBezTo>
                    <a:pt x="147" y="392"/>
                    <a:pt x="148" y="391"/>
                    <a:pt x="155" y="392"/>
                  </a:cubicBezTo>
                  <a:cubicBezTo>
                    <a:pt x="160" y="392"/>
                    <a:pt x="168" y="393"/>
                    <a:pt x="180" y="393"/>
                  </a:cubicBezTo>
                  <a:cubicBezTo>
                    <a:pt x="189" y="393"/>
                    <a:pt x="196" y="393"/>
                    <a:pt x="196" y="393"/>
                  </a:cubicBezTo>
                  <a:cubicBezTo>
                    <a:pt x="196" y="384"/>
                    <a:pt x="196" y="384"/>
                    <a:pt x="196" y="384"/>
                  </a:cubicBezTo>
                  <a:cubicBezTo>
                    <a:pt x="196" y="384"/>
                    <a:pt x="180" y="384"/>
                    <a:pt x="174" y="384"/>
                  </a:cubicBezTo>
                  <a:cubicBezTo>
                    <a:pt x="155" y="383"/>
                    <a:pt x="158" y="381"/>
                    <a:pt x="157" y="372"/>
                  </a:cubicBezTo>
                  <a:cubicBezTo>
                    <a:pt x="159" y="356"/>
                    <a:pt x="159" y="358"/>
                    <a:pt x="173" y="357"/>
                  </a:cubicBezTo>
                  <a:cubicBezTo>
                    <a:pt x="185" y="357"/>
                    <a:pt x="219" y="357"/>
                    <a:pt x="228" y="357"/>
                  </a:cubicBezTo>
                  <a:cubicBezTo>
                    <a:pt x="242" y="358"/>
                    <a:pt x="240" y="359"/>
                    <a:pt x="240" y="371"/>
                  </a:cubicBezTo>
                  <a:cubicBezTo>
                    <a:pt x="238" y="378"/>
                    <a:pt x="241" y="381"/>
                    <a:pt x="227" y="383"/>
                  </a:cubicBezTo>
                  <a:cubicBezTo>
                    <a:pt x="225" y="383"/>
                    <a:pt x="212" y="384"/>
                    <a:pt x="212" y="384"/>
                  </a:cubicBezTo>
                  <a:cubicBezTo>
                    <a:pt x="212" y="393"/>
                    <a:pt x="212" y="393"/>
                    <a:pt x="212" y="393"/>
                  </a:cubicBezTo>
                  <a:cubicBezTo>
                    <a:pt x="242" y="393"/>
                    <a:pt x="242" y="393"/>
                    <a:pt x="242" y="393"/>
                  </a:cubicBezTo>
                  <a:cubicBezTo>
                    <a:pt x="242" y="393"/>
                    <a:pt x="253" y="393"/>
                    <a:pt x="253" y="384"/>
                  </a:cubicBezTo>
                  <a:cubicBezTo>
                    <a:pt x="253" y="375"/>
                    <a:pt x="255" y="361"/>
                    <a:pt x="255" y="361"/>
                  </a:cubicBezTo>
                  <a:cubicBezTo>
                    <a:pt x="255" y="361"/>
                    <a:pt x="255" y="351"/>
                    <a:pt x="245" y="351"/>
                  </a:cubicBezTo>
                  <a:cubicBezTo>
                    <a:pt x="236" y="351"/>
                    <a:pt x="184" y="350"/>
                    <a:pt x="163" y="351"/>
                  </a:cubicBezTo>
                  <a:cubicBezTo>
                    <a:pt x="147" y="351"/>
                    <a:pt x="146" y="354"/>
                    <a:pt x="145" y="359"/>
                  </a:cubicBezTo>
                  <a:cubicBezTo>
                    <a:pt x="144" y="366"/>
                    <a:pt x="142" y="392"/>
                    <a:pt x="138" y="390"/>
                  </a:cubicBezTo>
                  <a:cubicBezTo>
                    <a:pt x="125" y="387"/>
                    <a:pt x="128" y="386"/>
                    <a:pt x="128" y="379"/>
                  </a:cubicBezTo>
                  <a:cubicBezTo>
                    <a:pt x="129" y="369"/>
                    <a:pt x="130" y="359"/>
                    <a:pt x="132" y="350"/>
                  </a:cubicBezTo>
                  <a:cubicBezTo>
                    <a:pt x="135" y="343"/>
                    <a:pt x="136" y="339"/>
                    <a:pt x="176" y="339"/>
                  </a:cubicBezTo>
                  <a:cubicBezTo>
                    <a:pt x="195" y="339"/>
                    <a:pt x="249" y="339"/>
                    <a:pt x="249" y="339"/>
                  </a:cubicBezTo>
                  <a:cubicBezTo>
                    <a:pt x="261" y="340"/>
                    <a:pt x="265" y="340"/>
                    <a:pt x="267" y="352"/>
                  </a:cubicBezTo>
                  <a:cubicBezTo>
                    <a:pt x="269" y="369"/>
                    <a:pt x="268" y="375"/>
                    <a:pt x="267" y="388"/>
                  </a:cubicBezTo>
                  <a:close/>
                  <a:moveTo>
                    <a:pt x="146" y="306"/>
                  </a:moveTo>
                  <a:cubicBezTo>
                    <a:pt x="146" y="309"/>
                    <a:pt x="151" y="309"/>
                    <a:pt x="161" y="308"/>
                  </a:cubicBezTo>
                  <a:cubicBezTo>
                    <a:pt x="169" y="308"/>
                    <a:pt x="168" y="307"/>
                    <a:pt x="169" y="313"/>
                  </a:cubicBezTo>
                  <a:cubicBezTo>
                    <a:pt x="169" y="316"/>
                    <a:pt x="169" y="317"/>
                    <a:pt x="163" y="317"/>
                  </a:cubicBezTo>
                  <a:cubicBezTo>
                    <a:pt x="144" y="318"/>
                    <a:pt x="146" y="317"/>
                    <a:pt x="146" y="322"/>
                  </a:cubicBezTo>
                  <a:cubicBezTo>
                    <a:pt x="146" y="326"/>
                    <a:pt x="149" y="325"/>
                    <a:pt x="161" y="324"/>
                  </a:cubicBezTo>
                  <a:cubicBezTo>
                    <a:pt x="168" y="324"/>
                    <a:pt x="169" y="323"/>
                    <a:pt x="169" y="328"/>
                  </a:cubicBezTo>
                  <a:cubicBezTo>
                    <a:pt x="170" y="331"/>
                    <a:pt x="169" y="333"/>
                    <a:pt x="169" y="333"/>
                  </a:cubicBezTo>
                  <a:cubicBezTo>
                    <a:pt x="164" y="333"/>
                    <a:pt x="143" y="335"/>
                    <a:pt x="137" y="335"/>
                  </a:cubicBezTo>
                  <a:cubicBezTo>
                    <a:pt x="132" y="334"/>
                    <a:pt x="132" y="334"/>
                    <a:pt x="132" y="323"/>
                  </a:cubicBezTo>
                  <a:cubicBezTo>
                    <a:pt x="133" y="313"/>
                    <a:pt x="133" y="304"/>
                    <a:pt x="136" y="295"/>
                  </a:cubicBezTo>
                  <a:cubicBezTo>
                    <a:pt x="138" y="290"/>
                    <a:pt x="138" y="291"/>
                    <a:pt x="160" y="290"/>
                  </a:cubicBezTo>
                  <a:cubicBezTo>
                    <a:pt x="171" y="290"/>
                    <a:pt x="170" y="289"/>
                    <a:pt x="171" y="297"/>
                  </a:cubicBezTo>
                  <a:cubicBezTo>
                    <a:pt x="171" y="300"/>
                    <a:pt x="171" y="300"/>
                    <a:pt x="153" y="301"/>
                  </a:cubicBezTo>
                  <a:cubicBezTo>
                    <a:pt x="145" y="301"/>
                    <a:pt x="146" y="300"/>
                    <a:pt x="146" y="306"/>
                  </a:cubicBezTo>
                  <a:close/>
                  <a:moveTo>
                    <a:pt x="178" y="296"/>
                  </a:moveTo>
                  <a:cubicBezTo>
                    <a:pt x="177" y="295"/>
                    <a:pt x="181" y="290"/>
                    <a:pt x="183" y="289"/>
                  </a:cubicBezTo>
                  <a:cubicBezTo>
                    <a:pt x="186" y="290"/>
                    <a:pt x="193" y="294"/>
                    <a:pt x="195" y="295"/>
                  </a:cubicBezTo>
                  <a:cubicBezTo>
                    <a:pt x="196" y="295"/>
                    <a:pt x="198" y="296"/>
                    <a:pt x="201" y="298"/>
                  </a:cubicBezTo>
                  <a:cubicBezTo>
                    <a:pt x="202" y="297"/>
                    <a:pt x="203" y="296"/>
                    <a:pt x="204" y="296"/>
                  </a:cubicBezTo>
                  <a:cubicBezTo>
                    <a:pt x="206" y="295"/>
                    <a:pt x="217" y="289"/>
                    <a:pt x="220" y="289"/>
                  </a:cubicBezTo>
                  <a:cubicBezTo>
                    <a:pt x="221" y="289"/>
                    <a:pt x="225" y="296"/>
                    <a:pt x="222" y="297"/>
                  </a:cubicBezTo>
                  <a:cubicBezTo>
                    <a:pt x="219" y="300"/>
                    <a:pt x="215" y="303"/>
                    <a:pt x="212" y="304"/>
                  </a:cubicBezTo>
                  <a:cubicBezTo>
                    <a:pt x="215" y="306"/>
                    <a:pt x="218" y="307"/>
                    <a:pt x="218" y="307"/>
                  </a:cubicBezTo>
                  <a:cubicBezTo>
                    <a:pt x="223" y="309"/>
                    <a:pt x="224" y="310"/>
                    <a:pt x="223" y="315"/>
                  </a:cubicBezTo>
                  <a:cubicBezTo>
                    <a:pt x="223" y="316"/>
                    <a:pt x="221" y="318"/>
                    <a:pt x="220" y="318"/>
                  </a:cubicBezTo>
                  <a:cubicBezTo>
                    <a:pt x="218" y="319"/>
                    <a:pt x="215" y="321"/>
                    <a:pt x="213" y="322"/>
                  </a:cubicBezTo>
                  <a:cubicBezTo>
                    <a:pt x="215" y="323"/>
                    <a:pt x="217" y="324"/>
                    <a:pt x="219" y="325"/>
                  </a:cubicBezTo>
                  <a:cubicBezTo>
                    <a:pt x="227" y="329"/>
                    <a:pt x="227" y="328"/>
                    <a:pt x="224" y="333"/>
                  </a:cubicBezTo>
                  <a:cubicBezTo>
                    <a:pt x="221" y="337"/>
                    <a:pt x="216" y="335"/>
                    <a:pt x="214" y="334"/>
                  </a:cubicBezTo>
                  <a:cubicBezTo>
                    <a:pt x="213" y="333"/>
                    <a:pt x="207" y="331"/>
                    <a:pt x="201" y="327"/>
                  </a:cubicBezTo>
                  <a:cubicBezTo>
                    <a:pt x="197" y="330"/>
                    <a:pt x="192" y="332"/>
                    <a:pt x="188" y="334"/>
                  </a:cubicBezTo>
                  <a:cubicBezTo>
                    <a:pt x="182" y="337"/>
                    <a:pt x="181" y="337"/>
                    <a:pt x="179" y="334"/>
                  </a:cubicBezTo>
                  <a:cubicBezTo>
                    <a:pt x="175" y="329"/>
                    <a:pt x="178" y="329"/>
                    <a:pt x="184" y="325"/>
                  </a:cubicBezTo>
                  <a:cubicBezTo>
                    <a:pt x="184" y="325"/>
                    <a:pt x="187" y="324"/>
                    <a:pt x="189" y="322"/>
                  </a:cubicBezTo>
                  <a:cubicBezTo>
                    <a:pt x="187" y="321"/>
                    <a:pt x="184" y="320"/>
                    <a:pt x="180" y="318"/>
                  </a:cubicBezTo>
                  <a:cubicBezTo>
                    <a:pt x="180" y="317"/>
                    <a:pt x="177" y="316"/>
                    <a:pt x="177" y="314"/>
                  </a:cubicBezTo>
                  <a:cubicBezTo>
                    <a:pt x="177" y="312"/>
                    <a:pt x="176" y="310"/>
                    <a:pt x="183" y="306"/>
                  </a:cubicBezTo>
                  <a:cubicBezTo>
                    <a:pt x="185" y="305"/>
                    <a:pt x="187" y="304"/>
                    <a:pt x="189" y="303"/>
                  </a:cubicBezTo>
                  <a:cubicBezTo>
                    <a:pt x="184" y="301"/>
                    <a:pt x="180" y="299"/>
                    <a:pt x="178" y="296"/>
                  </a:cubicBezTo>
                  <a:close/>
                  <a:moveTo>
                    <a:pt x="264" y="333"/>
                  </a:moveTo>
                  <a:cubicBezTo>
                    <a:pt x="260" y="334"/>
                    <a:pt x="234" y="335"/>
                    <a:pt x="234" y="335"/>
                  </a:cubicBezTo>
                  <a:cubicBezTo>
                    <a:pt x="231" y="334"/>
                    <a:pt x="231" y="335"/>
                    <a:pt x="231" y="331"/>
                  </a:cubicBezTo>
                  <a:cubicBezTo>
                    <a:pt x="231" y="326"/>
                    <a:pt x="231" y="326"/>
                    <a:pt x="240" y="326"/>
                  </a:cubicBezTo>
                  <a:cubicBezTo>
                    <a:pt x="248" y="326"/>
                    <a:pt x="255" y="327"/>
                    <a:pt x="255" y="322"/>
                  </a:cubicBezTo>
                  <a:cubicBezTo>
                    <a:pt x="255" y="318"/>
                    <a:pt x="254" y="317"/>
                    <a:pt x="240" y="318"/>
                  </a:cubicBezTo>
                  <a:cubicBezTo>
                    <a:pt x="232" y="318"/>
                    <a:pt x="233" y="318"/>
                    <a:pt x="232" y="316"/>
                  </a:cubicBezTo>
                  <a:cubicBezTo>
                    <a:pt x="231" y="311"/>
                    <a:pt x="230" y="309"/>
                    <a:pt x="237" y="308"/>
                  </a:cubicBezTo>
                  <a:cubicBezTo>
                    <a:pt x="247" y="307"/>
                    <a:pt x="255" y="308"/>
                    <a:pt x="255" y="306"/>
                  </a:cubicBezTo>
                  <a:cubicBezTo>
                    <a:pt x="256" y="302"/>
                    <a:pt x="255" y="300"/>
                    <a:pt x="248" y="301"/>
                  </a:cubicBezTo>
                  <a:cubicBezTo>
                    <a:pt x="232" y="302"/>
                    <a:pt x="231" y="303"/>
                    <a:pt x="231" y="298"/>
                  </a:cubicBezTo>
                  <a:cubicBezTo>
                    <a:pt x="231" y="293"/>
                    <a:pt x="229" y="292"/>
                    <a:pt x="241" y="291"/>
                  </a:cubicBezTo>
                  <a:cubicBezTo>
                    <a:pt x="254" y="291"/>
                    <a:pt x="264" y="289"/>
                    <a:pt x="265" y="295"/>
                  </a:cubicBezTo>
                  <a:cubicBezTo>
                    <a:pt x="267" y="302"/>
                    <a:pt x="268" y="311"/>
                    <a:pt x="268" y="324"/>
                  </a:cubicBezTo>
                  <a:cubicBezTo>
                    <a:pt x="268" y="333"/>
                    <a:pt x="268" y="333"/>
                    <a:pt x="264" y="333"/>
                  </a:cubicBezTo>
                  <a:close/>
                  <a:moveTo>
                    <a:pt x="262" y="279"/>
                  </a:moveTo>
                  <a:cubicBezTo>
                    <a:pt x="258" y="281"/>
                    <a:pt x="241" y="259"/>
                    <a:pt x="230" y="244"/>
                  </a:cubicBezTo>
                  <a:cubicBezTo>
                    <a:pt x="226" y="239"/>
                    <a:pt x="212" y="227"/>
                    <a:pt x="199" y="226"/>
                  </a:cubicBezTo>
                  <a:cubicBezTo>
                    <a:pt x="179" y="225"/>
                    <a:pt x="153" y="259"/>
                    <a:pt x="146" y="271"/>
                  </a:cubicBezTo>
                  <a:cubicBezTo>
                    <a:pt x="142" y="276"/>
                    <a:pt x="139" y="282"/>
                    <a:pt x="133" y="279"/>
                  </a:cubicBezTo>
                  <a:cubicBezTo>
                    <a:pt x="128" y="276"/>
                    <a:pt x="128" y="276"/>
                    <a:pt x="131" y="267"/>
                  </a:cubicBezTo>
                  <a:cubicBezTo>
                    <a:pt x="136" y="254"/>
                    <a:pt x="160" y="228"/>
                    <a:pt x="171" y="220"/>
                  </a:cubicBezTo>
                  <a:cubicBezTo>
                    <a:pt x="182" y="210"/>
                    <a:pt x="184" y="209"/>
                    <a:pt x="188" y="197"/>
                  </a:cubicBezTo>
                  <a:cubicBezTo>
                    <a:pt x="190" y="174"/>
                    <a:pt x="189" y="169"/>
                    <a:pt x="183" y="168"/>
                  </a:cubicBezTo>
                  <a:cubicBezTo>
                    <a:pt x="176" y="167"/>
                    <a:pt x="147" y="163"/>
                    <a:pt x="146" y="181"/>
                  </a:cubicBezTo>
                  <a:cubicBezTo>
                    <a:pt x="145" y="196"/>
                    <a:pt x="145" y="203"/>
                    <a:pt x="145" y="209"/>
                  </a:cubicBezTo>
                  <a:cubicBezTo>
                    <a:pt x="145" y="218"/>
                    <a:pt x="145" y="216"/>
                    <a:pt x="136" y="216"/>
                  </a:cubicBezTo>
                  <a:cubicBezTo>
                    <a:pt x="130" y="216"/>
                    <a:pt x="133" y="186"/>
                    <a:pt x="133" y="166"/>
                  </a:cubicBezTo>
                  <a:cubicBezTo>
                    <a:pt x="136" y="153"/>
                    <a:pt x="144" y="155"/>
                    <a:pt x="156" y="154"/>
                  </a:cubicBezTo>
                  <a:cubicBezTo>
                    <a:pt x="162" y="155"/>
                    <a:pt x="171" y="154"/>
                    <a:pt x="175" y="154"/>
                  </a:cubicBezTo>
                  <a:cubicBezTo>
                    <a:pt x="185" y="154"/>
                    <a:pt x="188" y="149"/>
                    <a:pt x="188" y="141"/>
                  </a:cubicBezTo>
                  <a:cubicBezTo>
                    <a:pt x="189" y="132"/>
                    <a:pt x="190" y="132"/>
                    <a:pt x="197" y="131"/>
                  </a:cubicBezTo>
                  <a:cubicBezTo>
                    <a:pt x="204" y="130"/>
                    <a:pt x="203" y="135"/>
                    <a:pt x="204" y="141"/>
                  </a:cubicBezTo>
                  <a:cubicBezTo>
                    <a:pt x="207" y="151"/>
                    <a:pt x="203" y="152"/>
                    <a:pt x="218" y="153"/>
                  </a:cubicBezTo>
                  <a:cubicBezTo>
                    <a:pt x="230" y="153"/>
                    <a:pt x="239" y="153"/>
                    <a:pt x="245" y="154"/>
                  </a:cubicBezTo>
                  <a:cubicBezTo>
                    <a:pt x="257" y="155"/>
                    <a:pt x="263" y="154"/>
                    <a:pt x="264" y="172"/>
                  </a:cubicBezTo>
                  <a:cubicBezTo>
                    <a:pt x="265" y="188"/>
                    <a:pt x="269" y="202"/>
                    <a:pt x="264" y="208"/>
                  </a:cubicBezTo>
                  <a:cubicBezTo>
                    <a:pt x="262" y="210"/>
                    <a:pt x="256" y="213"/>
                    <a:pt x="252" y="213"/>
                  </a:cubicBezTo>
                  <a:cubicBezTo>
                    <a:pt x="247" y="210"/>
                    <a:pt x="258" y="176"/>
                    <a:pt x="245" y="170"/>
                  </a:cubicBezTo>
                  <a:cubicBezTo>
                    <a:pt x="237" y="166"/>
                    <a:pt x="216" y="166"/>
                    <a:pt x="209" y="169"/>
                  </a:cubicBezTo>
                  <a:cubicBezTo>
                    <a:pt x="203" y="172"/>
                    <a:pt x="206" y="184"/>
                    <a:pt x="205" y="193"/>
                  </a:cubicBezTo>
                  <a:cubicBezTo>
                    <a:pt x="205" y="200"/>
                    <a:pt x="205" y="207"/>
                    <a:pt x="219" y="217"/>
                  </a:cubicBezTo>
                  <a:cubicBezTo>
                    <a:pt x="234" y="227"/>
                    <a:pt x="247" y="240"/>
                    <a:pt x="260" y="256"/>
                  </a:cubicBezTo>
                  <a:cubicBezTo>
                    <a:pt x="268" y="264"/>
                    <a:pt x="275" y="275"/>
                    <a:pt x="262" y="279"/>
                  </a:cubicBezTo>
                  <a:close/>
                  <a:moveTo>
                    <a:pt x="270" y="85"/>
                  </a:moveTo>
                  <a:cubicBezTo>
                    <a:pt x="207" y="85"/>
                    <a:pt x="207" y="85"/>
                    <a:pt x="207" y="85"/>
                  </a:cubicBezTo>
                  <a:cubicBezTo>
                    <a:pt x="207" y="76"/>
                    <a:pt x="214" y="69"/>
                    <a:pt x="222" y="69"/>
                  </a:cubicBezTo>
                  <a:cubicBezTo>
                    <a:pt x="262" y="69"/>
                    <a:pt x="262" y="69"/>
                    <a:pt x="262" y="69"/>
                  </a:cubicBezTo>
                  <a:cubicBezTo>
                    <a:pt x="267" y="69"/>
                    <a:pt x="270" y="73"/>
                    <a:pt x="270" y="77"/>
                  </a:cubicBezTo>
                  <a:lnTo>
                    <a:pt x="270" y="85"/>
                  </a:lnTo>
                  <a:close/>
                  <a:moveTo>
                    <a:pt x="331" y="360"/>
                  </a:moveTo>
                  <a:cubicBezTo>
                    <a:pt x="328" y="363"/>
                    <a:pt x="319" y="364"/>
                    <a:pt x="317" y="367"/>
                  </a:cubicBezTo>
                  <a:cubicBezTo>
                    <a:pt x="315" y="370"/>
                    <a:pt x="316" y="391"/>
                    <a:pt x="317" y="392"/>
                  </a:cubicBezTo>
                  <a:cubicBezTo>
                    <a:pt x="319" y="394"/>
                    <a:pt x="323" y="393"/>
                    <a:pt x="330" y="392"/>
                  </a:cubicBezTo>
                  <a:cubicBezTo>
                    <a:pt x="335" y="392"/>
                    <a:pt x="336" y="407"/>
                    <a:pt x="333" y="408"/>
                  </a:cubicBezTo>
                  <a:cubicBezTo>
                    <a:pt x="329" y="409"/>
                    <a:pt x="315" y="410"/>
                    <a:pt x="307" y="411"/>
                  </a:cubicBezTo>
                  <a:cubicBezTo>
                    <a:pt x="300" y="412"/>
                    <a:pt x="295" y="412"/>
                    <a:pt x="287" y="412"/>
                  </a:cubicBezTo>
                  <a:cubicBezTo>
                    <a:pt x="280" y="412"/>
                    <a:pt x="280" y="409"/>
                    <a:pt x="280" y="403"/>
                  </a:cubicBezTo>
                  <a:cubicBezTo>
                    <a:pt x="280" y="397"/>
                    <a:pt x="279" y="395"/>
                    <a:pt x="285" y="396"/>
                  </a:cubicBezTo>
                  <a:cubicBezTo>
                    <a:pt x="291" y="396"/>
                    <a:pt x="294" y="397"/>
                    <a:pt x="300" y="392"/>
                  </a:cubicBezTo>
                  <a:cubicBezTo>
                    <a:pt x="303" y="389"/>
                    <a:pt x="301" y="381"/>
                    <a:pt x="302" y="375"/>
                  </a:cubicBezTo>
                  <a:cubicBezTo>
                    <a:pt x="301" y="370"/>
                    <a:pt x="303" y="365"/>
                    <a:pt x="295" y="367"/>
                  </a:cubicBezTo>
                  <a:cubicBezTo>
                    <a:pt x="285" y="370"/>
                    <a:pt x="284" y="371"/>
                    <a:pt x="284" y="353"/>
                  </a:cubicBezTo>
                  <a:cubicBezTo>
                    <a:pt x="284" y="347"/>
                    <a:pt x="284" y="341"/>
                    <a:pt x="284" y="336"/>
                  </a:cubicBezTo>
                  <a:cubicBezTo>
                    <a:pt x="285" y="328"/>
                    <a:pt x="283" y="323"/>
                    <a:pt x="294" y="321"/>
                  </a:cubicBezTo>
                  <a:cubicBezTo>
                    <a:pt x="299" y="320"/>
                    <a:pt x="296" y="334"/>
                    <a:pt x="296" y="341"/>
                  </a:cubicBezTo>
                  <a:cubicBezTo>
                    <a:pt x="296" y="347"/>
                    <a:pt x="295" y="354"/>
                    <a:pt x="299" y="354"/>
                  </a:cubicBezTo>
                  <a:cubicBezTo>
                    <a:pt x="308" y="355"/>
                    <a:pt x="303" y="334"/>
                    <a:pt x="303" y="317"/>
                  </a:cubicBezTo>
                  <a:cubicBezTo>
                    <a:pt x="304" y="306"/>
                    <a:pt x="301" y="301"/>
                    <a:pt x="310" y="300"/>
                  </a:cubicBezTo>
                  <a:cubicBezTo>
                    <a:pt x="318" y="298"/>
                    <a:pt x="316" y="301"/>
                    <a:pt x="317" y="311"/>
                  </a:cubicBezTo>
                  <a:cubicBezTo>
                    <a:pt x="317" y="319"/>
                    <a:pt x="316" y="350"/>
                    <a:pt x="320" y="350"/>
                  </a:cubicBezTo>
                  <a:cubicBezTo>
                    <a:pt x="328" y="349"/>
                    <a:pt x="326" y="323"/>
                    <a:pt x="326" y="319"/>
                  </a:cubicBezTo>
                  <a:cubicBezTo>
                    <a:pt x="325" y="312"/>
                    <a:pt x="324" y="309"/>
                    <a:pt x="331" y="308"/>
                  </a:cubicBezTo>
                  <a:cubicBezTo>
                    <a:pt x="337" y="308"/>
                    <a:pt x="337" y="308"/>
                    <a:pt x="338" y="314"/>
                  </a:cubicBezTo>
                  <a:cubicBezTo>
                    <a:pt x="339" y="320"/>
                    <a:pt x="339" y="326"/>
                    <a:pt x="339" y="331"/>
                  </a:cubicBezTo>
                  <a:cubicBezTo>
                    <a:pt x="339" y="337"/>
                    <a:pt x="338" y="341"/>
                    <a:pt x="337" y="348"/>
                  </a:cubicBezTo>
                  <a:cubicBezTo>
                    <a:pt x="336" y="355"/>
                    <a:pt x="333" y="358"/>
                    <a:pt x="331" y="360"/>
                  </a:cubicBezTo>
                  <a:close/>
                  <a:moveTo>
                    <a:pt x="364" y="430"/>
                  </a:moveTo>
                  <a:cubicBezTo>
                    <a:pt x="360" y="431"/>
                    <a:pt x="359" y="431"/>
                    <a:pt x="354" y="430"/>
                  </a:cubicBezTo>
                  <a:cubicBezTo>
                    <a:pt x="350" y="429"/>
                    <a:pt x="348" y="425"/>
                    <a:pt x="345" y="416"/>
                  </a:cubicBezTo>
                  <a:cubicBezTo>
                    <a:pt x="344" y="411"/>
                    <a:pt x="343" y="406"/>
                    <a:pt x="340" y="395"/>
                  </a:cubicBezTo>
                  <a:cubicBezTo>
                    <a:pt x="339" y="382"/>
                    <a:pt x="337" y="371"/>
                    <a:pt x="340" y="364"/>
                  </a:cubicBezTo>
                  <a:cubicBezTo>
                    <a:pt x="341" y="359"/>
                    <a:pt x="344" y="352"/>
                    <a:pt x="347" y="346"/>
                  </a:cubicBezTo>
                  <a:cubicBezTo>
                    <a:pt x="349" y="341"/>
                    <a:pt x="351" y="337"/>
                    <a:pt x="354" y="327"/>
                  </a:cubicBezTo>
                  <a:cubicBezTo>
                    <a:pt x="356" y="318"/>
                    <a:pt x="356" y="317"/>
                    <a:pt x="354" y="309"/>
                  </a:cubicBezTo>
                  <a:cubicBezTo>
                    <a:pt x="353" y="305"/>
                    <a:pt x="351" y="301"/>
                    <a:pt x="350" y="297"/>
                  </a:cubicBezTo>
                  <a:cubicBezTo>
                    <a:pt x="347" y="291"/>
                    <a:pt x="345" y="288"/>
                    <a:pt x="352" y="288"/>
                  </a:cubicBezTo>
                  <a:cubicBezTo>
                    <a:pt x="361" y="287"/>
                    <a:pt x="361" y="288"/>
                    <a:pt x="365" y="294"/>
                  </a:cubicBezTo>
                  <a:cubicBezTo>
                    <a:pt x="369" y="305"/>
                    <a:pt x="369" y="309"/>
                    <a:pt x="370" y="312"/>
                  </a:cubicBezTo>
                  <a:cubicBezTo>
                    <a:pt x="371" y="320"/>
                    <a:pt x="370" y="329"/>
                    <a:pt x="363" y="345"/>
                  </a:cubicBezTo>
                  <a:cubicBezTo>
                    <a:pt x="356" y="359"/>
                    <a:pt x="353" y="365"/>
                    <a:pt x="354" y="379"/>
                  </a:cubicBezTo>
                  <a:cubicBezTo>
                    <a:pt x="355" y="394"/>
                    <a:pt x="358" y="410"/>
                    <a:pt x="360" y="416"/>
                  </a:cubicBezTo>
                  <a:cubicBezTo>
                    <a:pt x="362" y="420"/>
                    <a:pt x="367" y="429"/>
                    <a:pt x="364" y="430"/>
                  </a:cubicBezTo>
                  <a:close/>
                  <a:moveTo>
                    <a:pt x="387" y="409"/>
                  </a:moveTo>
                  <a:cubicBezTo>
                    <a:pt x="390" y="419"/>
                    <a:pt x="396" y="428"/>
                    <a:pt x="392" y="429"/>
                  </a:cubicBezTo>
                  <a:cubicBezTo>
                    <a:pt x="389" y="430"/>
                    <a:pt x="383" y="429"/>
                    <a:pt x="381" y="427"/>
                  </a:cubicBezTo>
                  <a:cubicBezTo>
                    <a:pt x="377" y="423"/>
                    <a:pt x="373" y="415"/>
                    <a:pt x="371" y="402"/>
                  </a:cubicBezTo>
                  <a:cubicBezTo>
                    <a:pt x="369" y="388"/>
                    <a:pt x="367" y="379"/>
                    <a:pt x="369" y="366"/>
                  </a:cubicBezTo>
                  <a:cubicBezTo>
                    <a:pt x="373" y="347"/>
                    <a:pt x="383" y="341"/>
                    <a:pt x="385" y="325"/>
                  </a:cubicBezTo>
                  <a:cubicBezTo>
                    <a:pt x="385" y="315"/>
                    <a:pt x="384" y="312"/>
                    <a:pt x="383" y="307"/>
                  </a:cubicBezTo>
                  <a:cubicBezTo>
                    <a:pt x="380" y="300"/>
                    <a:pt x="371" y="288"/>
                    <a:pt x="382" y="288"/>
                  </a:cubicBezTo>
                  <a:cubicBezTo>
                    <a:pt x="388" y="288"/>
                    <a:pt x="388" y="289"/>
                    <a:pt x="391" y="291"/>
                  </a:cubicBezTo>
                  <a:cubicBezTo>
                    <a:pt x="395" y="294"/>
                    <a:pt x="399" y="308"/>
                    <a:pt x="400" y="316"/>
                  </a:cubicBezTo>
                  <a:cubicBezTo>
                    <a:pt x="401" y="327"/>
                    <a:pt x="395" y="339"/>
                    <a:pt x="391" y="349"/>
                  </a:cubicBezTo>
                  <a:cubicBezTo>
                    <a:pt x="387" y="361"/>
                    <a:pt x="382" y="367"/>
                    <a:pt x="382" y="378"/>
                  </a:cubicBezTo>
                  <a:cubicBezTo>
                    <a:pt x="383" y="386"/>
                    <a:pt x="384" y="396"/>
                    <a:pt x="387" y="409"/>
                  </a:cubicBezTo>
                  <a:close/>
                  <a:moveTo>
                    <a:pt x="424" y="337"/>
                  </a:moveTo>
                  <a:cubicBezTo>
                    <a:pt x="419" y="357"/>
                    <a:pt x="414" y="354"/>
                    <a:pt x="410" y="376"/>
                  </a:cubicBezTo>
                  <a:cubicBezTo>
                    <a:pt x="410" y="384"/>
                    <a:pt x="415" y="402"/>
                    <a:pt x="417" y="409"/>
                  </a:cubicBezTo>
                  <a:cubicBezTo>
                    <a:pt x="418" y="415"/>
                    <a:pt x="424" y="428"/>
                    <a:pt x="421" y="429"/>
                  </a:cubicBezTo>
                  <a:cubicBezTo>
                    <a:pt x="418" y="429"/>
                    <a:pt x="411" y="428"/>
                    <a:pt x="409" y="426"/>
                  </a:cubicBezTo>
                  <a:cubicBezTo>
                    <a:pt x="405" y="423"/>
                    <a:pt x="402" y="411"/>
                    <a:pt x="401" y="406"/>
                  </a:cubicBezTo>
                  <a:cubicBezTo>
                    <a:pt x="398" y="394"/>
                    <a:pt x="393" y="373"/>
                    <a:pt x="402" y="355"/>
                  </a:cubicBezTo>
                  <a:cubicBezTo>
                    <a:pt x="405" y="350"/>
                    <a:pt x="409" y="342"/>
                    <a:pt x="411" y="328"/>
                  </a:cubicBezTo>
                  <a:cubicBezTo>
                    <a:pt x="411" y="309"/>
                    <a:pt x="410" y="307"/>
                    <a:pt x="407" y="298"/>
                  </a:cubicBezTo>
                  <a:cubicBezTo>
                    <a:pt x="405" y="293"/>
                    <a:pt x="402" y="289"/>
                    <a:pt x="407" y="289"/>
                  </a:cubicBezTo>
                  <a:cubicBezTo>
                    <a:pt x="421" y="289"/>
                    <a:pt x="420" y="293"/>
                    <a:pt x="424" y="302"/>
                  </a:cubicBezTo>
                  <a:cubicBezTo>
                    <a:pt x="426" y="313"/>
                    <a:pt x="427" y="318"/>
                    <a:pt x="424" y="337"/>
                  </a:cubicBezTo>
                  <a:close/>
                  <a:moveTo>
                    <a:pt x="420" y="272"/>
                  </a:moveTo>
                  <a:cubicBezTo>
                    <a:pt x="413" y="275"/>
                    <a:pt x="413" y="271"/>
                    <a:pt x="413" y="260"/>
                  </a:cubicBezTo>
                  <a:cubicBezTo>
                    <a:pt x="413" y="253"/>
                    <a:pt x="414" y="231"/>
                    <a:pt x="404" y="227"/>
                  </a:cubicBezTo>
                  <a:cubicBezTo>
                    <a:pt x="396" y="223"/>
                    <a:pt x="388" y="223"/>
                    <a:pt x="386" y="226"/>
                  </a:cubicBezTo>
                  <a:cubicBezTo>
                    <a:pt x="385" y="228"/>
                    <a:pt x="385" y="267"/>
                    <a:pt x="385" y="267"/>
                  </a:cubicBezTo>
                  <a:cubicBezTo>
                    <a:pt x="385" y="276"/>
                    <a:pt x="381" y="275"/>
                    <a:pt x="377" y="274"/>
                  </a:cubicBezTo>
                  <a:cubicBezTo>
                    <a:pt x="369" y="272"/>
                    <a:pt x="370" y="267"/>
                    <a:pt x="370" y="260"/>
                  </a:cubicBezTo>
                  <a:cubicBezTo>
                    <a:pt x="370" y="253"/>
                    <a:pt x="370" y="227"/>
                    <a:pt x="369" y="225"/>
                  </a:cubicBezTo>
                  <a:cubicBezTo>
                    <a:pt x="368" y="224"/>
                    <a:pt x="353" y="223"/>
                    <a:pt x="350" y="239"/>
                  </a:cubicBezTo>
                  <a:cubicBezTo>
                    <a:pt x="348" y="254"/>
                    <a:pt x="346" y="264"/>
                    <a:pt x="346" y="267"/>
                  </a:cubicBezTo>
                  <a:cubicBezTo>
                    <a:pt x="345" y="269"/>
                    <a:pt x="345" y="271"/>
                    <a:pt x="344" y="272"/>
                  </a:cubicBezTo>
                  <a:cubicBezTo>
                    <a:pt x="341" y="273"/>
                    <a:pt x="335" y="274"/>
                    <a:pt x="334" y="272"/>
                  </a:cubicBezTo>
                  <a:cubicBezTo>
                    <a:pt x="333" y="267"/>
                    <a:pt x="334" y="258"/>
                    <a:pt x="335" y="249"/>
                  </a:cubicBezTo>
                  <a:cubicBezTo>
                    <a:pt x="337" y="239"/>
                    <a:pt x="339" y="232"/>
                    <a:pt x="342" y="223"/>
                  </a:cubicBezTo>
                  <a:cubicBezTo>
                    <a:pt x="343" y="217"/>
                    <a:pt x="359" y="214"/>
                    <a:pt x="367" y="210"/>
                  </a:cubicBezTo>
                  <a:cubicBezTo>
                    <a:pt x="373" y="209"/>
                    <a:pt x="371" y="201"/>
                    <a:pt x="369" y="200"/>
                  </a:cubicBezTo>
                  <a:cubicBezTo>
                    <a:pt x="367" y="200"/>
                    <a:pt x="356" y="201"/>
                    <a:pt x="350" y="202"/>
                  </a:cubicBezTo>
                  <a:cubicBezTo>
                    <a:pt x="346" y="202"/>
                    <a:pt x="342" y="205"/>
                    <a:pt x="338" y="198"/>
                  </a:cubicBezTo>
                  <a:cubicBezTo>
                    <a:pt x="336" y="194"/>
                    <a:pt x="336" y="190"/>
                    <a:pt x="346" y="190"/>
                  </a:cubicBezTo>
                  <a:cubicBezTo>
                    <a:pt x="360" y="189"/>
                    <a:pt x="360" y="189"/>
                    <a:pt x="360" y="189"/>
                  </a:cubicBezTo>
                  <a:cubicBezTo>
                    <a:pt x="360" y="189"/>
                    <a:pt x="370" y="188"/>
                    <a:pt x="371" y="187"/>
                  </a:cubicBezTo>
                  <a:cubicBezTo>
                    <a:pt x="371" y="184"/>
                    <a:pt x="371" y="179"/>
                    <a:pt x="373" y="175"/>
                  </a:cubicBezTo>
                  <a:cubicBezTo>
                    <a:pt x="374" y="174"/>
                    <a:pt x="378" y="175"/>
                    <a:pt x="381" y="175"/>
                  </a:cubicBezTo>
                  <a:cubicBezTo>
                    <a:pt x="386" y="177"/>
                    <a:pt x="384" y="177"/>
                    <a:pt x="385" y="183"/>
                  </a:cubicBezTo>
                  <a:cubicBezTo>
                    <a:pt x="385" y="186"/>
                    <a:pt x="384" y="187"/>
                    <a:pt x="401" y="187"/>
                  </a:cubicBezTo>
                  <a:cubicBezTo>
                    <a:pt x="414" y="186"/>
                    <a:pt x="423" y="185"/>
                    <a:pt x="422" y="190"/>
                  </a:cubicBezTo>
                  <a:cubicBezTo>
                    <a:pt x="422" y="192"/>
                    <a:pt x="422" y="197"/>
                    <a:pt x="421" y="198"/>
                  </a:cubicBezTo>
                  <a:cubicBezTo>
                    <a:pt x="419" y="200"/>
                    <a:pt x="416" y="199"/>
                    <a:pt x="410" y="200"/>
                  </a:cubicBezTo>
                  <a:cubicBezTo>
                    <a:pt x="402" y="200"/>
                    <a:pt x="388" y="200"/>
                    <a:pt x="386" y="201"/>
                  </a:cubicBezTo>
                  <a:cubicBezTo>
                    <a:pt x="384" y="201"/>
                    <a:pt x="385" y="204"/>
                    <a:pt x="385" y="206"/>
                  </a:cubicBezTo>
                  <a:cubicBezTo>
                    <a:pt x="386" y="208"/>
                    <a:pt x="385" y="208"/>
                    <a:pt x="393" y="210"/>
                  </a:cubicBezTo>
                  <a:cubicBezTo>
                    <a:pt x="419" y="218"/>
                    <a:pt x="419" y="217"/>
                    <a:pt x="423" y="234"/>
                  </a:cubicBezTo>
                  <a:cubicBezTo>
                    <a:pt x="426" y="248"/>
                    <a:pt x="426" y="256"/>
                    <a:pt x="426" y="261"/>
                  </a:cubicBezTo>
                  <a:cubicBezTo>
                    <a:pt x="426" y="266"/>
                    <a:pt x="428" y="269"/>
                    <a:pt x="420" y="272"/>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70" name="Freeform 33">
              <a:extLst>
                <a:ext uri="{FF2B5EF4-FFF2-40B4-BE49-F238E27FC236}">
                  <a16:creationId xmlns:a16="http://schemas.microsoft.com/office/drawing/2014/main" id="{F26B2830-F220-28C5-CBE2-960B4951A9F1}"/>
                </a:ext>
              </a:extLst>
            </p:cNvPr>
            <p:cNvSpPr/>
            <p:nvPr/>
          </p:nvSpPr>
          <p:spPr bwMode="auto">
            <a:xfrm>
              <a:off x="5405917" y="1461284"/>
              <a:ext cx="135281" cy="129523"/>
            </a:xfrm>
            <a:custGeom>
              <a:avLst/>
              <a:gdLst>
                <a:gd name="T0" fmla="*/ 457527143 w 20"/>
                <a:gd name="T1" fmla="*/ 836486679 h 19"/>
                <a:gd name="T2" fmla="*/ 777791260 w 20"/>
                <a:gd name="T3" fmla="*/ 790015209 h 19"/>
                <a:gd name="T4" fmla="*/ 823543277 w 20"/>
                <a:gd name="T5" fmla="*/ 232357458 h 19"/>
                <a:gd name="T6" fmla="*/ 183008120 w 20"/>
                <a:gd name="T7" fmla="*/ 46471484 h 19"/>
                <a:gd name="T8" fmla="*/ 0 w 20"/>
                <a:gd name="T9" fmla="*/ 232357458 h 19"/>
                <a:gd name="T10" fmla="*/ 457527143 w 20"/>
                <a:gd name="T11" fmla="*/ 836486679 h 19"/>
                <a:gd name="T12" fmla="*/ 0 60000 65536"/>
                <a:gd name="T13" fmla="*/ 0 60000 65536"/>
                <a:gd name="T14" fmla="*/ 0 60000 65536"/>
                <a:gd name="T15" fmla="*/ 0 60000 65536"/>
                <a:gd name="T16" fmla="*/ 0 60000 65536"/>
                <a:gd name="T17" fmla="*/ 0 60000 65536"/>
                <a:gd name="T18" fmla="*/ 0 w 20"/>
                <a:gd name="T19" fmla="*/ 0 h 19"/>
                <a:gd name="T20" fmla="*/ 20 w 20"/>
                <a:gd name="T21" fmla="*/ 19 h 19"/>
              </a:gdLst>
              <a:ahLst/>
              <a:cxnLst>
                <a:cxn ang="T12">
                  <a:pos x="T0" y="T1"/>
                </a:cxn>
                <a:cxn ang="T13">
                  <a:pos x="T2" y="T3"/>
                </a:cxn>
                <a:cxn ang="T14">
                  <a:pos x="T4" y="T5"/>
                </a:cxn>
                <a:cxn ang="T15">
                  <a:pos x="T6" y="T7"/>
                </a:cxn>
                <a:cxn ang="T16">
                  <a:pos x="T8" y="T9"/>
                </a:cxn>
                <a:cxn ang="T17">
                  <a:pos x="T10" y="T11"/>
                </a:cxn>
              </a:cxnLst>
              <a:rect l="T18" t="T19" r="T20" b="T21"/>
              <a:pathLst>
                <a:path w="20" h="19">
                  <a:moveTo>
                    <a:pt x="10" y="18"/>
                  </a:moveTo>
                  <a:cubicBezTo>
                    <a:pt x="17" y="17"/>
                    <a:pt x="17" y="17"/>
                    <a:pt x="17" y="17"/>
                  </a:cubicBezTo>
                  <a:cubicBezTo>
                    <a:pt x="20" y="17"/>
                    <a:pt x="20" y="12"/>
                    <a:pt x="18" y="5"/>
                  </a:cubicBezTo>
                  <a:cubicBezTo>
                    <a:pt x="16" y="0"/>
                    <a:pt x="10" y="0"/>
                    <a:pt x="4" y="1"/>
                  </a:cubicBezTo>
                  <a:cubicBezTo>
                    <a:pt x="1" y="1"/>
                    <a:pt x="0" y="1"/>
                    <a:pt x="0" y="5"/>
                  </a:cubicBezTo>
                  <a:cubicBezTo>
                    <a:pt x="3" y="19"/>
                    <a:pt x="3" y="17"/>
                    <a:pt x="10" y="18"/>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sp>
          <p:nvSpPr>
            <p:cNvPr id="71" name="Freeform 34">
              <a:extLst>
                <a:ext uri="{FF2B5EF4-FFF2-40B4-BE49-F238E27FC236}">
                  <a16:creationId xmlns:a16="http://schemas.microsoft.com/office/drawing/2014/main" id="{7484E91F-7B37-DA27-51E6-08BAF053E14D}"/>
                </a:ext>
              </a:extLst>
            </p:cNvPr>
            <p:cNvSpPr/>
            <p:nvPr/>
          </p:nvSpPr>
          <p:spPr bwMode="auto">
            <a:xfrm>
              <a:off x="5072034" y="1475677"/>
              <a:ext cx="120888" cy="115132"/>
            </a:xfrm>
            <a:custGeom>
              <a:avLst/>
              <a:gdLst>
                <a:gd name="T0" fmla="*/ 135313963 w 18"/>
                <a:gd name="T1" fmla="*/ 779727945 h 17"/>
                <a:gd name="T2" fmla="*/ 360837200 w 18"/>
                <a:gd name="T3" fmla="*/ 733864795 h 17"/>
                <a:gd name="T4" fmla="*/ 811883674 w 18"/>
                <a:gd name="T5" fmla="*/ 137596276 h 17"/>
                <a:gd name="T6" fmla="*/ 360837200 w 18"/>
                <a:gd name="T7" fmla="*/ 45863163 h 17"/>
                <a:gd name="T8" fmla="*/ 90209300 w 18"/>
                <a:gd name="T9" fmla="*/ 275199325 h 17"/>
                <a:gd name="T10" fmla="*/ 135313963 w 18"/>
                <a:gd name="T11" fmla="*/ 779727945 h 17"/>
                <a:gd name="T12" fmla="*/ 0 60000 65536"/>
                <a:gd name="T13" fmla="*/ 0 60000 65536"/>
                <a:gd name="T14" fmla="*/ 0 60000 65536"/>
                <a:gd name="T15" fmla="*/ 0 60000 65536"/>
                <a:gd name="T16" fmla="*/ 0 60000 65536"/>
                <a:gd name="T17" fmla="*/ 0 60000 65536"/>
                <a:gd name="T18" fmla="*/ 0 w 18"/>
                <a:gd name="T19" fmla="*/ 0 h 17"/>
                <a:gd name="T20" fmla="*/ 18 w 18"/>
                <a:gd name="T21" fmla="*/ 17 h 17"/>
              </a:gdLst>
              <a:ahLst/>
              <a:cxnLst>
                <a:cxn ang="T12">
                  <a:pos x="T0" y="T1"/>
                </a:cxn>
                <a:cxn ang="T13">
                  <a:pos x="T2" y="T3"/>
                </a:cxn>
                <a:cxn ang="T14">
                  <a:pos x="T4" y="T5"/>
                </a:cxn>
                <a:cxn ang="T15">
                  <a:pos x="T6" y="T7"/>
                </a:cxn>
                <a:cxn ang="T16">
                  <a:pos x="T8" y="T9"/>
                </a:cxn>
                <a:cxn ang="T17">
                  <a:pos x="T10" y="T11"/>
                </a:cxn>
              </a:cxnLst>
              <a:rect l="T18" t="T19" r="T20" b="T21"/>
              <a:pathLst>
                <a:path w="18" h="17">
                  <a:moveTo>
                    <a:pt x="3" y="17"/>
                  </a:moveTo>
                  <a:cubicBezTo>
                    <a:pt x="8" y="16"/>
                    <a:pt x="8" y="16"/>
                    <a:pt x="8" y="16"/>
                  </a:cubicBezTo>
                  <a:cubicBezTo>
                    <a:pt x="17" y="16"/>
                    <a:pt x="17" y="11"/>
                    <a:pt x="18" y="3"/>
                  </a:cubicBezTo>
                  <a:cubicBezTo>
                    <a:pt x="18" y="0"/>
                    <a:pt x="13" y="0"/>
                    <a:pt x="8" y="1"/>
                  </a:cubicBezTo>
                  <a:cubicBezTo>
                    <a:pt x="3" y="2"/>
                    <a:pt x="3" y="2"/>
                    <a:pt x="2" y="6"/>
                  </a:cubicBezTo>
                  <a:cubicBezTo>
                    <a:pt x="1" y="9"/>
                    <a:pt x="0" y="16"/>
                    <a:pt x="3" y="17"/>
                  </a:cubicBezTo>
                  <a:close/>
                </a:path>
              </a:pathLst>
            </a:custGeom>
            <a:solidFill>
              <a:srgbClr val="940A40">
                <a:alpha val="5098"/>
              </a:srgbClr>
            </a:solidFill>
            <a:ln w="9525">
              <a:noFill/>
              <a:round/>
            </a:ln>
          </p:spPr>
          <p:txBody>
            <a:bodyPr/>
            <a:lstStyle/>
            <a:p>
              <a:pPr defTabSz="449580" rtl="0" eaLnBrk="1" hangingPunct="1">
                <a:buFont typeface="Arial" panose="020B0604020202020204" pitchFamily="34" charset="0"/>
                <a:buNone/>
              </a:pPr>
              <a:endParaRPr lang="zh-CN" altLang="en-US">
                <a:solidFill>
                  <a:prstClr val="white"/>
                </a:solidFill>
                <a:latin typeface="腾讯体 W3" panose="020C04030202040F0204" pitchFamily="34" charset="-122"/>
                <a:ea typeface="腾讯体 W3" panose="020C04030202040F0204" pitchFamily="34" charset="-122"/>
              </a:endParaRPr>
            </a:p>
          </p:txBody>
        </p:sp>
      </p:grpSp>
    </p:spTree>
    <p:extLst>
      <p:ext uri="{BB962C8B-B14F-4D97-AF65-F5344CB8AC3E}">
        <p14:creationId xmlns:p14="http://schemas.microsoft.com/office/powerpoint/2010/main" val="2115865227"/>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11" r:id="rId3"/>
    <p:sldLayoutId id="2147483704" r:id="rId4"/>
    <p:sldLayoutId id="2147483705" r:id="rId5"/>
    <p:sldLayoutId id="2147483706" r:id="rId6"/>
    <p:sldLayoutId id="2147483707" r:id="rId7"/>
    <p:sldLayoutId id="2147483708" r:id="rId8"/>
    <p:sldLayoutId id="2147483709" r:id="rId9"/>
    <p:sldLayoutId id="2147483710" r:id="rId10"/>
  </p:sldLayoutIdLst>
  <p:hf hdr="0" dt="0"/>
  <p:txStyles>
    <p:titleStyle>
      <a:lvl1pPr algn="l" defTabSz="914400" rtl="0" eaLnBrk="1" latinLnBrk="0" hangingPunct="1">
        <a:lnSpc>
          <a:spcPct val="85000"/>
        </a:lnSpc>
        <a:spcBef>
          <a:spcPct val="0"/>
        </a:spcBef>
        <a:buNone/>
        <a:defRPr sz="40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32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2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file:///F:\INTEGRATING%20WEBSITE\softcris.gif"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package" Target="../embeddings/Microsoft_Visio_Drawing.vsdx"/><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cstate="print">
            <a:extLst>
              <a:ext uri="{BEBA8EAE-BF5A-486C-A8C5-ECC9F3942E4B}">
                <a14:imgProps xmlns:a14="http://schemas.microsoft.com/office/drawing/2010/main">
                  <a14:imgLayer r:embed="rId3">
                    <a14:imgEffect>
                      <a14:artisticBlur/>
                    </a14:imgEffect>
                    <a14:imgEffect>
                      <a14:colorTemperature colorTemp="5900"/>
                    </a14:imgEffect>
                  </a14:imgLayer>
                </a14:imgProps>
              </a:ext>
              <a:ext uri="{28A0092B-C50C-407E-A947-70E740481C1C}">
                <a14:useLocalDpi xmlns:a14="http://schemas.microsoft.com/office/drawing/2010/main" val="0"/>
              </a:ext>
            </a:extLst>
          </a:blip>
          <a:srcRect l="6749" r="23139"/>
          <a:stretch/>
        </p:blipFill>
        <p:spPr>
          <a:xfrm>
            <a:off x="-1" y="0"/>
            <a:ext cx="12192001" cy="633984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softEdge rad="12700"/>
          </a:effectLst>
        </p:spPr>
      </p:pic>
      <p:sp>
        <p:nvSpPr>
          <p:cNvPr id="2" name="标题 1"/>
          <p:cNvSpPr>
            <a:spLocks noGrp="1"/>
          </p:cNvSpPr>
          <p:nvPr>
            <p:ph type="ctrTitle" idx="4294967295"/>
          </p:nvPr>
        </p:nvSpPr>
        <p:spPr>
          <a:xfrm>
            <a:off x="-1" y="1490996"/>
            <a:ext cx="12192001" cy="1252204"/>
          </a:xfrm>
        </p:spPr>
        <p:txBody>
          <a:bodyPr>
            <a:normAutofit fontScale="90000"/>
          </a:bodyPr>
          <a:lstStyle/>
          <a:p>
            <a:pPr algn="ctr">
              <a:lnSpc>
                <a:spcPct val="150000"/>
              </a:lnSpc>
            </a:pPr>
            <a:r>
              <a:rPr lang="zh-CN" altLang="en-US" sz="6000" b="1" dirty="0">
                <a:solidFill>
                  <a:schemeClr val="accent2">
                    <a:lumMod val="50000"/>
                  </a:schemeClr>
                </a:solidFill>
                <a:latin typeface="腾讯体 W7" panose="020C08030202040F0204" pitchFamily="34" charset="-122"/>
                <a:ea typeface="腾讯体 W7" panose="020C08030202040F0204" pitchFamily="34" charset="-122"/>
              </a:rPr>
              <a:t>第</a:t>
            </a:r>
            <a:r>
              <a:rPr lang="en-US" altLang="zh-CN" sz="6000" b="1" dirty="0">
                <a:solidFill>
                  <a:schemeClr val="accent2">
                    <a:lumMod val="50000"/>
                  </a:schemeClr>
                </a:solidFill>
                <a:latin typeface="腾讯体 W7" panose="020C08030202040F0204" pitchFamily="34" charset="-122"/>
                <a:ea typeface="腾讯体 W7" panose="020C08030202040F0204" pitchFamily="34" charset="-122"/>
              </a:rPr>
              <a:t>1</a:t>
            </a:r>
            <a:r>
              <a:rPr lang="zh-CN" altLang="en-US" sz="6000" b="1" dirty="0">
                <a:solidFill>
                  <a:schemeClr val="accent2">
                    <a:lumMod val="50000"/>
                  </a:schemeClr>
                </a:solidFill>
                <a:latin typeface="腾讯体 W7" panose="020C08030202040F0204" pitchFamily="34" charset="-122"/>
                <a:ea typeface="腾讯体 W7" panose="020C08030202040F0204" pitchFamily="34" charset="-122"/>
              </a:rPr>
              <a:t>章 软件发展史及软件工程</a:t>
            </a:r>
          </a:p>
        </p:txBody>
      </p:sp>
      <p:sp>
        <p:nvSpPr>
          <p:cNvPr id="3" name="副标题 2"/>
          <p:cNvSpPr>
            <a:spLocks noGrp="1"/>
          </p:cNvSpPr>
          <p:nvPr>
            <p:ph type="subTitle" idx="4294967295"/>
          </p:nvPr>
        </p:nvSpPr>
        <p:spPr>
          <a:xfrm>
            <a:off x="1249413" y="3662696"/>
            <a:ext cx="10058400" cy="1143000"/>
          </a:xfrm>
        </p:spPr>
        <p:txBody>
          <a:bodyPr>
            <a:normAutofit/>
          </a:bodyPr>
          <a:lstStyle/>
          <a:p>
            <a:pPr algn="r"/>
            <a:r>
              <a:rPr lang="zh-CN" altLang="en-US" sz="2400" b="1" dirty="0">
                <a:solidFill>
                  <a:srgbClr val="595959"/>
                </a:solidFill>
                <a:latin typeface="腾讯体 W3" panose="020C04030202040F0204" pitchFamily="34" charset="-122"/>
                <a:ea typeface="腾讯体 W3" panose="020C04030202040F0204" pitchFamily="34" charset="-122"/>
              </a:rPr>
              <a:t>深圳大学   计算机与软件学院  杜文峰</a:t>
            </a:r>
            <a:endParaRPr lang="en-US" altLang="zh-CN" sz="2400" b="1" dirty="0">
              <a:solidFill>
                <a:srgbClr val="595959"/>
              </a:solidFill>
              <a:latin typeface="腾讯体 W3" panose="020C04030202040F0204" pitchFamily="34" charset="-122"/>
              <a:ea typeface="腾讯体 W3" panose="020C04030202040F0204" pitchFamily="34" charset="-122"/>
            </a:endParaRPr>
          </a:p>
          <a:p>
            <a:pPr algn="r"/>
            <a:fld id="{82206380-E52D-41D5-A139-D6CBFED35485}" type="datetime2">
              <a:rPr lang="zh-CN" altLang="en-US" sz="2400" b="1" smtClean="0">
                <a:solidFill>
                  <a:srgbClr val="595959"/>
                </a:solidFill>
                <a:latin typeface="腾讯体 W3" panose="020C04030202040F0204" pitchFamily="34" charset="-122"/>
                <a:ea typeface="腾讯体 W3" panose="020C04030202040F0204" pitchFamily="34" charset="-122"/>
              </a:rPr>
              <a:t>2023年9月17日</a:t>
            </a:fld>
            <a:endParaRPr lang="zh-CN" altLang="en-US" sz="2400" b="1" dirty="0">
              <a:solidFill>
                <a:srgbClr val="595959"/>
              </a:solidFill>
              <a:latin typeface="腾讯体 W3" panose="020C04030202040F0204" pitchFamily="34" charset="-122"/>
              <a:ea typeface="腾讯体 W3" panose="020C04030202040F0204" pitchFamily="34" charset="-122"/>
            </a:endParaRPr>
          </a:p>
        </p:txBody>
      </p:sp>
      <p:sp>
        <p:nvSpPr>
          <p:cNvPr id="6" name="矩形 5"/>
          <p:cNvSpPr/>
          <p:nvPr/>
        </p:nvSpPr>
        <p:spPr>
          <a:xfrm>
            <a:off x="9536842" y="376166"/>
            <a:ext cx="2276585" cy="369332"/>
          </a:xfrm>
          <a:prstGeom prst="rect">
            <a:avLst/>
          </a:prstGeom>
        </p:spPr>
        <p:txBody>
          <a:bodyPr wrap="none">
            <a:spAutoFit/>
          </a:bodyPr>
          <a:lstStyle/>
          <a:p>
            <a:pPr algn="r"/>
            <a:r>
              <a:rPr lang="en-US" altLang="zh-CN" b="1" dirty="0">
                <a:solidFill>
                  <a:schemeClr val="tx1">
                    <a:lumMod val="65000"/>
                    <a:lumOff val="35000"/>
                  </a:schemeClr>
                </a:solidFill>
                <a:latin typeface="腾讯体 W7" panose="020C08030202040F0204" pitchFamily="34" charset="-122"/>
                <a:ea typeface="腾讯体 W7" panose="020C08030202040F0204" pitchFamily="34" charset="-122"/>
              </a:rPr>
              <a:t>《</a:t>
            </a:r>
            <a:r>
              <a:rPr lang="zh-CN" altLang="en-US" b="1" dirty="0">
                <a:solidFill>
                  <a:schemeClr val="tx1">
                    <a:lumMod val="65000"/>
                    <a:lumOff val="35000"/>
                  </a:schemeClr>
                </a:solidFill>
                <a:latin typeface="腾讯体 W7" panose="020C08030202040F0204" pitchFamily="34" charset="-122"/>
                <a:ea typeface="腾讯体 W7" panose="020C08030202040F0204" pitchFamily="34" charset="-122"/>
              </a:rPr>
              <a:t>软件工程</a:t>
            </a:r>
            <a:r>
              <a:rPr lang="en-US" altLang="zh-CN" b="1" dirty="0">
                <a:solidFill>
                  <a:schemeClr val="tx1">
                    <a:lumMod val="65000"/>
                    <a:lumOff val="35000"/>
                  </a:schemeClr>
                </a:solidFill>
                <a:latin typeface="腾讯体 W7" panose="020C08030202040F0204" pitchFamily="34" charset="-122"/>
                <a:ea typeface="腾讯体 W7" panose="020C08030202040F0204" pitchFamily="34" charset="-122"/>
              </a:rPr>
              <a:t>》</a:t>
            </a:r>
            <a:r>
              <a:rPr lang="zh-CN" altLang="en-US" b="1" dirty="0">
                <a:solidFill>
                  <a:schemeClr val="tx1">
                    <a:lumMod val="65000"/>
                    <a:lumOff val="35000"/>
                  </a:schemeClr>
                </a:solidFill>
                <a:latin typeface="腾讯体 W7" panose="020C08030202040F0204" pitchFamily="34" charset="-122"/>
                <a:ea typeface="腾讯体 W7" panose="020C08030202040F0204" pitchFamily="34" charset="-122"/>
              </a:rPr>
              <a:t>课程组</a:t>
            </a:r>
            <a:endParaRPr lang="en-US" altLang="zh-CN" b="1" dirty="0">
              <a:solidFill>
                <a:schemeClr val="tx1">
                  <a:lumMod val="65000"/>
                  <a:lumOff val="35000"/>
                </a:schemeClr>
              </a:solidFill>
              <a:latin typeface="腾讯体 W7" panose="020C08030202040F0204" pitchFamily="34" charset="-122"/>
              <a:ea typeface="腾讯体 W7" panose="020C08030202040F0204" pitchFamily="34" charset="-122"/>
            </a:endParaRPr>
          </a:p>
        </p:txBody>
      </p:sp>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8069" y="349282"/>
            <a:ext cx="3537512" cy="435578"/>
          </a:xfrm>
          <a:prstGeom prst="rect">
            <a:avLst/>
          </a:prstGeom>
        </p:spPr>
      </p:pic>
      <p:pic>
        <p:nvPicPr>
          <p:cNvPr id="9" name="图片 8">
            <a:extLst>
              <a:ext uri="{FF2B5EF4-FFF2-40B4-BE49-F238E27FC236}">
                <a16:creationId xmlns:a16="http://schemas.microsoft.com/office/drawing/2014/main" id="{4BD5463B-6034-4011-9704-1905FFE81CE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62998" y="301751"/>
            <a:ext cx="2161036" cy="432817"/>
          </a:xfrm>
          <a:prstGeom prst="rect">
            <a:avLst/>
          </a:prstGeom>
        </p:spPr>
      </p:pic>
    </p:spTree>
    <p:extLst>
      <p:ext uri="{BB962C8B-B14F-4D97-AF65-F5344CB8AC3E}">
        <p14:creationId xmlns:p14="http://schemas.microsoft.com/office/powerpoint/2010/main" val="3610192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软件的定义和特点</a:t>
            </a:r>
          </a:p>
        </p:txBody>
      </p:sp>
      <p:sp>
        <p:nvSpPr>
          <p:cNvPr id="3" name="内容占位符 2"/>
          <p:cNvSpPr>
            <a:spLocks noGrp="1"/>
          </p:cNvSpPr>
          <p:nvPr>
            <p:ph idx="1"/>
          </p:nvPr>
        </p:nvSpPr>
        <p:spPr/>
        <p:txBody>
          <a:bodyPr>
            <a:normAutofit/>
          </a:bodyPr>
          <a:lstStyle/>
          <a:p>
            <a:r>
              <a:rPr lang="zh-CN" altLang="en-US" dirty="0"/>
              <a:t>软件是一种抽象的逻辑实体，具有许多特点：</a:t>
            </a:r>
          </a:p>
          <a:p>
            <a:pPr lvl="1">
              <a:buClr>
                <a:srgbClr val="FF0000"/>
              </a:buClr>
              <a:buFont typeface="Times New Roman" panose="02020603050405020304" pitchFamily="18" charset="0"/>
              <a:buChar char="■"/>
            </a:pPr>
            <a:r>
              <a:rPr lang="zh-CN" altLang="en-US" dirty="0"/>
              <a:t> 不可见性</a:t>
            </a:r>
          </a:p>
          <a:p>
            <a:pPr lvl="1">
              <a:buClr>
                <a:srgbClr val="FF0000"/>
              </a:buClr>
              <a:buFont typeface="Times New Roman" panose="02020603050405020304" pitchFamily="18" charset="0"/>
              <a:buChar char="■"/>
            </a:pPr>
            <a:r>
              <a:rPr lang="zh-CN" altLang="en-US" dirty="0"/>
              <a:t> 生产过程不明显</a:t>
            </a:r>
          </a:p>
          <a:p>
            <a:pPr lvl="1">
              <a:buClr>
                <a:srgbClr val="FF0000"/>
              </a:buClr>
              <a:buFont typeface="Times New Roman" panose="02020603050405020304" pitchFamily="18" charset="0"/>
              <a:buChar char="■"/>
            </a:pPr>
            <a:r>
              <a:rPr lang="zh-CN" altLang="en-US" dirty="0"/>
              <a:t> 可变性</a:t>
            </a:r>
          </a:p>
          <a:p>
            <a:pPr lvl="1">
              <a:buClr>
                <a:srgbClr val="FF0000"/>
              </a:buClr>
              <a:buFont typeface="Times New Roman" panose="02020603050405020304" pitchFamily="18" charset="0"/>
              <a:buChar char="■"/>
            </a:pPr>
            <a:r>
              <a:rPr lang="zh-CN" altLang="en-US" dirty="0"/>
              <a:t> 一致性</a:t>
            </a:r>
            <a:endParaRPr lang="en-US" altLang="zh-CN" dirty="0"/>
          </a:p>
          <a:p>
            <a:pPr lvl="1">
              <a:buClr>
                <a:srgbClr val="FF0000"/>
              </a:buClr>
              <a:buFont typeface="Times New Roman" panose="02020603050405020304" pitchFamily="18" charset="0"/>
              <a:buChar char="■"/>
            </a:pPr>
            <a:r>
              <a:rPr lang="en-US" altLang="zh-CN" dirty="0"/>
              <a:t> ……</a:t>
            </a:r>
            <a:endParaRPr lang="zh-CN" altLang="en-US" dirty="0"/>
          </a:p>
          <a:p>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10</a:t>
            </a:fld>
            <a:endParaRPr lang="zh-CN" altLang="en-US"/>
          </a:p>
        </p:txBody>
      </p:sp>
    </p:spTree>
    <p:extLst>
      <p:ext uri="{BB962C8B-B14F-4D97-AF65-F5344CB8AC3E}">
        <p14:creationId xmlns:p14="http://schemas.microsoft.com/office/powerpoint/2010/main" val="1935427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a:t>
            </a:r>
            <a:r>
              <a:rPr lang="zh-CN" altLang="en-US" dirty="0"/>
              <a:t>软件危机</a:t>
            </a:r>
          </a:p>
        </p:txBody>
      </p:sp>
      <p:sp>
        <p:nvSpPr>
          <p:cNvPr id="3" name="内容占位符 2"/>
          <p:cNvSpPr>
            <a:spLocks noGrp="1"/>
          </p:cNvSpPr>
          <p:nvPr>
            <p:ph idx="1"/>
          </p:nvPr>
        </p:nvSpPr>
        <p:spPr>
          <a:xfrm>
            <a:off x="635961" y="963827"/>
            <a:ext cx="9987794" cy="5177116"/>
          </a:xfrm>
        </p:spPr>
        <p:txBody>
          <a:bodyPr/>
          <a:lstStyle/>
          <a:p>
            <a:r>
              <a:rPr lang="en-US" altLang="zh-CN" dirty="0"/>
              <a:t>1968</a:t>
            </a:r>
            <a:r>
              <a:rPr lang="zh-CN" altLang="en-US" dirty="0"/>
              <a:t>年计算机科学家在国际学术会议上第一次提出了 “软件危机”（</a:t>
            </a:r>
            <a:r>
              <a:rPr lang="en-US" altLang="zh-CN" dirty="0"/>
              <a:t>Software Crisis</a:t>
            </a:r>
            <a:r>
              <a:rPr lang="zh-CN" altLang="en-US" dirty="0"/>
              <a:t>）</a:t>
            </a:r>
          </a:p>
          <a:p>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11</a:t>
            </a:fld>
            <a:endParaRPr lang="zh-CN" altLang="en-US"/>
          </a:p>
        </p:txBody>
      </p:sp>
      <p:pic>
        <p:nvPicPr>
          <p:cNvPr id="7" name="图片 6">
            <a:extLst>
              <a:ext uri="{FF2B5EF4-FFF2-40B4-BE49-F238E27FC236}">
                <a16:creationId xmlns:a16="http://schemas.microsoft.com/office/drawing/2014/main" id="{9973334C-C893-75D4-A894-41064F66FE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956" y="2915587"/>
            <a:ext cx="4134612" cy="2462185"/>
          </a:xfrm>
          <a:prstGeom prst="rect">
            <a:avLst/>
          </a:prstGeom>
        </p:spPr>
      </p:pic>
      <p:pic>
        <p:nvPicPr>
          <p:cNvPr id="8" name="图片 7">
            <a:extLst>
              <a:ext uri="{FF2B5EF4-FFF2-40B4-BE49-F238E27FC236}">
                <a16:creationId xmlns:a16="http://schemas.microsoft.com/office/drawing/2014/main" id="{D434E4FF-780D-FD87-9757-023655F6EA6D}"/>
              </a:ext>
            </a:extLst>
          </p:cNvPr>
          <p:cNvPicPr>
            <a:picLocks noChangeAspect="1"/>
          </p:cNvPicPr>
          <p:nvPr/>
        </p:nvPicPr>
        <p:blipFill rotWithShape="1">
          <a:blip r:embed="rId3"/>
          <a:srcRect l="4182" r="4954"/>
          <a:stretch/>
        </p:blipFill>
        <p:spPr>
          <a:xfrm>
            <a:off x="4464287" y="2825120"/>
            <a:ext cx="7506488" cy="2852320"/>
          </a:xfrm>
          <a:prstGeom prst="rect">
            <a:avLst/>
          </a:prstGeom>
        </p:spPr>
      </p:pic>
    </p:spTree>
    <p:extLst>
      <p:ext uri="{BB962C8B-B14F-4D97-AF65-F5344CB8AC3E}">
        <p14:creationId xmlns:p14="http://schemas.microsoft.com/office/powerpoint/2010/main" val="335262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a:t>
            </a:r>
            <a:r>
              <a:rPr lang="zh-CN" altLang="en-US" dirty="0"/>
              <a:t>软件危机</a:t>
            </a:r>
          </a:p>
        </p:txBody>
      </p:sp>
      <p:sp>
        <p:nvSpPr>
          <p:cNvPr id="3" name="内容占位符 2"/>
          <p:cNvSpPr>
            <a:spLocks noGrp="1"/>
          </p:cNvSpPr>
          <p:nvPr>
            <p:ph idx="1"/>
          </p:nvPr>
        </p:nvSpPr>
        <p:spPr/>
        <p:txBody>
          <a:bodyPr>
            <a:normAutofit/>
          </a:bodyPr>
          <a:lstStyle/>
          <a:p>
            <a:r>
              <a:rPr lang="zh-CN" altLang="en-US" dirty="0"/>
              <a:t>软件危机中包含两个内容：</a:t>
            </a:r>
          </a:p>
          <a:p>
            <a:pPr lvl="1">
              <a:buClr>
                <a:schemeClr val="accent5"/>
              </a:buClr>
              <a:buFont typeface="腾讯体 W7" panose="020C08030202040F0204" pitchFamily="34" charset="-122"/>
              <a:buChar char="?"/>
            </a:pPr>
            <a:r>
              <a:rPr lang="zh-CN" altLang="en-US" dirty="0"/>
              <a:t> 如何开发软件，以满足不断增长、日益复杂的需求？</a:t>
            </a:r>
          </a:p>
          <a:p>
            <a:pPr lvl="1">
              <a:buClr>
                <a:schemeClr val="accent5"/>
              </a:buClr>
              <a:buFont typeface="腾讯体 W7" panose="020C08030202040F0204" pitchFamily="34" charset="-122"/>
              <a:buChar char="?"/>
            </a:pPr>
            <a:r>
              <a:rPr lang="zh-CN" altLang="en-US" dirty="0"/>
              <a:t> 如何维护数量不断膨胀的软件产品？</a:t>
            </a:r>
          </a:p>
          <a:p>
            <a:endParaRPr lang="zh-CN" altLang="en-US" dirty="0"/>
          </a:p>
          <a:p>
            <a:endParaRPr lang="zh-CN" altLang="en-US" dirty="0"/>
          </a:p>
          <a:p>
            <a:endParaRPr lang="zh-CN" altLang="en-US" dirty="0"/>
          </a:p>
          <a:p>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12</a:t>
            </a:fld>
            <a:endParaRPr lang="zh-CN" altLang="en-US"/>
          </a:p>
        </p:txBody>
      </p:sp>
    </p:spTree>
    <p:extLst>
      <p:ext uri="{BB962C8B-B14F-4D97-AF65-F5344CB8AC3E}">
        <p14:creationId xmlns:p14="http://schemas.microsoft.com/office/powerpoint/2010/main" val="3109005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C44EF5-638B-45A7-A028-D233A8F46EED}"/>
              </a:ext>
            </a:extLst>
          </p:cNvPr>
          <p:cNvSpPr>
            <a:spLocks noGrp="1"/>
          </p:cNvSpPr>
          <p:nvPr>
            <p:ph type="title"/>
          </p:nvPr>
        </p:nvSpPr>
        <p:spPr/>
        <p:txBody>
          <a:bodyPr/>
          <a:lstStyle/>
          <a:p>
            <a:r>
              <a:rPr lang="en-US" altLang="zh-CN" dirty="0"/>
              <a:t>3. </a:t>
            </a:r>
            <a:r>
              <a:rPr lang="zh-CN" altLang="en-US" dirty="0"/>
              <a:t>软件危机</a:t>
            </a:r>
          </a:p>
        </p:txBody>
      </p:sp>
      <p:sp>
        <p:nvSpPr>
          <p:cNvPr id="5" name="页脚占位符 4">
            <a:extLst>
              <a:ext uri="{FF2B5EF4-FFF2-40B4-BE49-F238E27FC236}">
                <a16:creationId xmlns:a16="http://schemas.microsoft.com/office/drawing/2014/main" id="{39827BE2-D1A6-483D-94D3-798302607E25}"/>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2DDA184C-C4BD-48B6-B397-0F94A585C188}"/>
              </a:ext>
            </a:extLst>
          </p:cNvPr>
          <p:cNvSpPr>
            <a:spLocks noGrp="1"/>
          </p:cNvSpPr>
          <p:nvPr>
            <p:ph type="sldNum" sz="quarter" idx="12"/>
          </p:nvPr>
        </p:nvSpPr>
        <p:spPr/>
        <p:txBody>
          <a:bodyPr/>
          <a:lstStyle/>
          <a:p>
            <a:fld id="{5B3F3CCD-5AE8-4BDA-99FD-25BB3DCCC447}" type="slidenum">
              <a:rPr lang="zh-CN" altLang="en-US" smtClean="0"/>
              <a:pPr/>
              <a:t>13</a:t>
            </a:fld>
            <a:endParaRPr lang="zh-CN" altLang="en-US"/>
          </a:p>
        </p:txBody>
      </p:sp>
      <p:pic>
        <p:nvPicPr>
          <p:cNvPr id="7" name="Picture 4" descr="softcris.gif (26195 bytes)">
            <a:extLst>
              <a:ext uri="{FF2B5EF4-FFF2-40B4-BE49-F238E27FC236}">
                <a16:creationId xmlns:a16="http://schemas.microsoft.com/office/drawing/2014/main" id="{CD607B66-EA26-474D-86CA-AD2209B3899E}"/>
              </a:ext>
            </a:extLst>
          </p:cNvPr>
          <p:cNvPicPr>
            <a:picLocks noGrp="1" noChangeAspect="1" noChangeArrowheads="1"/>
          </p:cNvPicPr>
          <p:nvPr>
            <p:ph idx="1"/>
          </p:nvPr>
        </p:nvPicPr>
        <p:blipFill>
          <a:blip r:embed="rId2" r:link="rId3">
            <a:extLst>
              <a:ext uri="{28A0092B-C50C-407E-A947-70E740481C1C}">
                <a14:useLocalDpi xmlns:a14="http://schemas.microsoft.com/office/drawing/2010/main" val="0"/>
              </a:ext>
            </a:extLst>
          </a:blip>
          <a:srcRect/>
          <a:stretch>
            <a:fillRect/>
          </a:stretch>
        </p:blipFill>
        <p:spPr bwMode="auto">
          <a:xfrm>
            <a:off x="2128055" y="970706"/>
            <a:ext cx="8194313" cy="491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23678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a:t>
            </a:r>
            <a:r>
              <a:rPr lang="zh-CN" altLang="en-US" dirty="0"/>
              <a:t>软件危机</a:t>
            </a:r>
          </a:p>
        </p:txBody>
      </p:sp>
      <p:sp>
        <p:nvSpPr>
          <p:cNvPr id="3" name="内容占位符 2"/>
          <p:cNvSpPr>
            <a:spLocks noGrp="1"/>
          </p:cNvSpPr>
          <p:nvPr>
            <p:ph idx="1"/>
          </p:nvPr>
        </p:nvSpPr>
        <p:spPr/>
        <p:txBody>
          <a:bodyPr>
            <a:normAutofit fontScale="92500" lnSpcReduction="10000"/>
          </a:bodyPr>
          <a:lstStyle/>
          <a:p>
            <a:r>
              <a:rPr lang="zh-CN" altLang="en-US" dirty="0"/>
              <a:t>软件危机的典型表现：</a:t>
            </a:r>
            <a:endParaRPr lang="en-US" altLang="zh-CN" dirty="0"/>
          </a:p>
          <a:p>
            <a:pPr lvl="1">
              <a:buClr>
                <a:srgbClr val="FF0000"/>
              </a:buClr>
              <a:buFont typeface="腾讯体 W7" panose="020C08030202040F0204" pitchFamily="34" charset="-122"/>
              <a:buChar char="ⅹ"/>
            </a:pPr>
            <a:r>
              <a:rPr lang="zh-CN" altLang="en-US" dirty="0"/>
              <a:t> 开发出来的软件产品不能满足用户的需求，即软件产品的功能或特性与需求不符；</a:t>
            </a:r>
          </a:p>
          <a:p>
            <a:pPr lvl="1">
              <a:buClr>
                <a:srgbClr val="FF0000"/>
              </a:buClr>
              <a:buFont typeface="腾讯体 W7" panose="020C08030202040F0204" pitchFamily="34" charset="-122"/>
              <a:buChar char="ⅹ"/>
            </a:pPr>
            <a:r>
              <a:rPr lang="zh-CN" altLang="en-US" dirty="0"/>
              <a:t> 软件开发进度、成本估算不准确，开发成本超预算，实际进度比预定计划落后很多；</a:t>
            </a:r>
          </a:p>
          <a:p>
            <a:pPr lvl="1">
              <a:buClr>
                <a:srgbClr val="FF0000"/>
              </a:buClr>
              <a:buFont typeface="腾讯体 W7" panose="020C08030202040F0204" pitchFamily="34" charset="-122"/>
              <a:buChar char="ⅹ"/>
            </a:pPr>
            <a:r>
              <a:rPr lang="zh-CN" altLang="en-US" dirty="0"/>
              <a:t> 软件产品质量难以得到保障，难以发挥系统功能；</a:t>
            </a:r>
          </a:p>
          <a:p>
            <a:pPr lvl="1">
              <a:buClr>
                <a:srgbClr val="FF0000"/>
              </a:buClr>
              <a:buFont typeface="腾讯体 W7" panose="020C08030202040F0204" pitchFamily="34" charset="-122"/>
              <a:buChar char="ⅹ"/>
            </a:pPr>
            <a:r>
              <a:rPr lang="zh-CN" altLang="en-US" dirty="0"/>
              <a:t> 软件开发生产率的提高赶不上硬件的发展和人们需求的增长；</a:t>
            </a:r>
          </a:p>
          <a:p>
            <a:pPr lvl="1">
              <a:buClr>
                <a:srgbClr val="FF0000"/>
              </a:buClr>
              <a:buFont typeface="腾讯体 W7" panose="020C08030202040F0204" pitchFamily="34" charset="-122"/>
              <a:buChar char="ⅹ"/>
            </a:pPr>
            <a:r>
              <a:rPr lang="en-US" altLang="zh-CN" dirty="0"/>
              <a:t> </a:t>
            </a:r>
            <a:r>
              <a:rPr lang="zh-CN" altLang="en-US" dirty="0"/>
              <a:t>相对硬件而言，软件的成本比重不断提高。</a:t>
            </a:r>
          </a:p>
          <a:p>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14</a:t>
            </a:fld>
            <a:endParaRPr lang="zh-CN" altLang="en-US"/>
          </a:p>
        </p:txBody>
      </p:sp>
    </p:spTree>
    <p:extLst>
      <p:ext uri="{BB962C8B-B14F-4D97-AF65-F5344CB8AC3E}">
        <p14:creationId xmlns:p14="http://schemas.microsoft.com/office/powerpoint/2010/main" val="3959327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a:t>
            </a:r>
            <a:r>
              <a:rPr lang="zh-CN" altLang="en-US" dirty="0"/>
              <a:t>软件危机</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15</a:t>
            </a:fld>
            <a:endParaRPr lang="zh-CN" altLang="en-US"/>
          </a:p>
        </p:txBody>
      </p:sp>
      <p:pic>
        <p:nvPicPr>
          <p:cNvPr id="7" name="内容占位符 3">
            <a:extLst>
              <a:ext uri="{FF2B5EF4-FFF2-40B4-BE49-F238E27FC236}">
                <a16:creationId xmlns:a16="http://schemas.microsoft.com/office/drawing/2014/main" id="{59B32A48-119B-266A-534E-2AA73BAD4794}"/>
              </a:ext>
            </a:extLst>
          </p:cNvPr>
          <p:cNvPicPr>
            <a:picLocks noGrp="1" noChangeAspect="1"/>
          </p:cNvPicPr>
          <p:nvPr>
            <p:ph idx="1"/>
          </p:nvPr>
        </p:nvPicPr>
        <p:blipFill rotWithShape="1">
          <a:blip r:embed="rId2"/>
          <a:srcRect l="672" t="21210" r="29232" b="-1778"/>
          <a:stretch>
            <a:fillRect/>
          </a:stretch>
        </p:blipFill>
        <p:spPr>
          <a:xfrm>
            <a:off x="5556020" y="2328322"/>
            <a:ext cx="5905937" cy="2798930"/>
          </a:xfrm>
          <a:prstGeom prst="rect">
            <a:avLst/>
          </a:prstGeom>
        </p:spPr>
      </p:pic>
      <p:pic>
        <p:nvPicPr>
          <p:cNvPr id="8" name="Picture 2">
            <a:extLst>
              <a:ext uri="{FF2B5EF4-FFF2-40B4-BE49-F238E27FC236}">
                <a16:creationId xmlns:a16="http://schemas.microsoft.com/office/drawing/2014/main" id="{429A31B2-42BE-52F7-721F-CDC43B4686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427" y="1922038"/>
            <a:ext cx="2224117" cy="3313168"/>
          </a:xfrm>
          <a:prstGeom prst="rect">
            <a:avLst/>
          </a:prstGeom>
          <a:noFill/>
          <a:extLst>
            <a:ext uri="{909E8E84-426E-40DD-AFC4-6F175D3DCCD1}">
              <a14:hiddenFill xmlns:a14="http://schemas.microsoft.com/office/drawing/2010/main">
                <a:solidFill>
                  <a:srgbClr val="FFFFFF"/>
                </a:solidFill>
              </a14:hiddenFill>
            </a:ext>
          </a:extLst>
        </p:spPr>
      </p:pic>
      <p:pic>
        <p:nvPicPr>
          <p:cNvPr id="9" name="图片 8">
            <a:extLst>
              <a:ext uri="{FF2B5EF4-FFF2-40B4-BE49-F238E27FC236}">
                <a16:creationId xmlns:a16="http://schemas.microsoft.com/office/drawing/2014/main" id="{337868FD-9D6F-48C3-B7CD-2FDA2B854A3D}"/>
              </a:ext>
            </a:extLst>
          </p:cNvPr>
          <p:cNvPicPr>
            <a:picLocks noChangeAspect="1"/>
          </p:cNvPicPr>
          <p:nvPr/>
        </p:nvPicPr>
        <p:blipFill rotWithShape="1">
          <a:blip r:embed="rId4"/>
          <a:srcRect l="2075" t="1654" b="-1"/>
          <a:stretch/>
        </p:blipFill>
        <p:spPr>
          <a:xfrm>
            <a:off x="2968518" y="1922038"/>
            <a:ext cx="2315890" cy="3460310"/>
          </a:xfrm>
          <a:prstGeom prst="rect">
            <a:avLst/>
          </a:prstGeom>
        </p:spPr>
      </p:pic>
    </p:spTree>
    <p:extLst>
      <p:ext uri="{BB962C8B-B14F-4D97-AF65-F5344CB8AC3E}">
        <p14:creationId xmlns:p14="http://schemas.microsoft.com/office/powerpoint/2010/main" val="38713303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a:t>
            </a:r>
            <a:r>
              <a:rPr lang="zh-CN" altLang="en-US" dirty="0"/>
              <a:t>软件危机</a:t>
            </a:r>
          </a:p>
        </p:txBody>
      </p:sp>
      <p:sp>
        <p:nvSpPr>
          <p:cNvPr id="3" name="内容占位符 2"/>
          <p:cNvSpPr>
            <a:spLocks noGrp="1"/>
          </p:cNvSpPr>
          <p:nvPr>
            <p:ph idx="1"/>
          </p:nvPr>
        </p:nvSpPr>
        <p:spPr/>
        <p:txBody>
          <a:bodyPr>
            <a:normAutofit fontScale="92500"/>
          </a:bodyPr>
          <a:lstStyle/>
          <a:p>
            <a:pPr lvl="1" eaLnBrk="1" hangingPunct="1">
              <a:buClr>
                <a:schemeClr val="folHlink"/>
              </a:buClr>
            </a:pPr>
            <a:r>
              <a:rPr lang="zh-CN" altLang="en-US" dirty="0">
                <a:solidFill>
                  <a:srgbClr val="FF0000"/>
                </a:solidFill>
                <a:latin typeface="楷体_GB2312" pitchFamily="49" charset="-122"/>
              </a:rPr>
              <a:t>客观：软件本身特点</a:t>
            </a:r>
          </a:p>
          <a:p>
            <a:pPr lvl="2" eaLnBrk="1" hangingPunct="1">
              <a:buClr>
                <a:schemeClr val="hlink"/>
              </a:buClr>
            </a:pPr>
            <a:r>
              <a:rPr lang="zh-CN" altLang="en-US" sz="2400" b="0" dirty="0">
                <a:solidFill>
                  <a:schemeClr val="tx1"/>
                </a:solidFill>
                <a:latin typeface="楷体_GB2312" pitchFamily="49" charset="-122"/>
              </a:rPr>
              <a:t>逻辑部件（缺乏可见性）</a:t>
            </a:r>
            <a:endParaRPr lang="en-US" altLang="zh-CN" sz="2400" b="0" dirty="0">
              <a:solidFill>
                <a:schemeClr val="tx1"/>
              </a:solidFill>
              <a:latin typeface="楷体_GB2312" pitchFamily="49" charset="-122"/>
            </a:endParaRPr>
          </a:p>
          <a:p>
            <a:pPr lvl="2" eaLnBrk="1" hangingPunct="1">
              <a:buClr>
                <a:schemeClr val="hlink"/>
              </a:buClr>
            </a:pPr>
            <a:r>
              <a:rPr lang="zh-CN" altLang="en-US" sz="2400" b="0" dirty="0">
                <a:solidFill>
                  <a:schemeClr val="tx1"/>
                </a:solidFill>
              </a:rPr>
              <a:t>没有明显的制造过程</a:t>
            </a:r>
          </a:p>
          <a:p>
            <a:pPr lvl="2" eaLnBrk="1" hangingPunct="1">
              <a:buClr>
                <a:schemeClr val="hlink"/>
              </a:buClr>
            </a:pPr>
            <a:r>
              <a:rPr lang="zh-CN" altLang="en-US" sz="2400" b="0" dirty="0">
                <a:solidFill>
                  <a:schemeClr val="tx1"/>
                </a:solidFill>
                <a:latin typeface="楷体_GB2312" pitchFamily="49" charset="-122"/>
              </a:rPr>
              <a:t>软件的开发和运行常受到计算机系统的限制，对计算机系统有着不同程度的依赖性</a:t>
            </a:r>
          </a:p>
          <a:p>
            <a:pPr lvl="2" eaLnBrk="1" hangingPunct="1">
              <a:buClr>
                <a:schemeClr val="hlink"/>
              </a:buClr>
            </a:pPr>
            <a:r>
              <a:rPr lang="zh-CN" altLang="en-US" sz="2400" b="0" dirty="0">
                <a:solidFill>
                  <a:schemeClr val="tx1"/>
                </a:solidFill>
                <a:latin typeface="楷体_GB2312" pitchFamily="49" charset="-122"/>
              </a:rPr>
              <a:t>软件本身是复杂的</a:t>
            </a:r>
          </a:p>
          <a:p>
            <a:pPr lvl="3" eaLnBrk="1" hangingPunct="1"/>
            <a:r>
              <a:rPr lang="zh-CN" altLang="en-US" b="0" dirty="0">
                <a:latin typeface="楷体_GB2312" pitchFamily="49" charset="-122"/>
              </a:rPr>
              <a:t>实际问题的复杂性</a:t>
            </a:r>
          </a:p>
          <a:p>
            <a:pPr lvl="3" eaLnBrk="1" hangingPunct="1"/>
            <a:r>
              <a:rPr lang="zh-CN" altLang="en-US" b="0" dirty="0">
                <a:latin typeface="楷体_GB2312" pitchFamily="49" charset="-122"/>
              </a:rPr>
              <a:t>程序逻辑结构的复杂性</a:t>
            </a:r>
          </a:p>
          <a:p>
            <a:pPr lvl="2" eaLnBrk="1" hangingPunct="1">
              <a:buClr>
                <a:schemeClr val="hlink"/>
              </a:buClr>
            </a:pPr>
            <a:r>
              <a:rPr lang="zh-CN" altLang="en-US" sz="2400" b="0" dirty="0">
                <a:solidFill>
                  <a:schemeClr val="tx1"/>
                </a:solidFill>
                <a:latin typeface="楷体_GB2312" pitchFamily="49" charset="-122"/>
              </a:rPr>
              <a:t>软件成本相当昂贵</a:t>
            </a:r>
            <a:endParaRPr lang="zh-CN" altLang="en-US" sz="2400" b="0" dirty="0">
              <a:solidFill>
                <a:schemeClr val="tx1"/>
              </a:solidFill>
            </a:endParaRPr>
          </a:p>
          <a:p>
            <a:pPr lvl="2" eaLnBrk="1" hangingPunct="1">
              <a:buClr>
                <a:schemeClr val="hlink"/>
              </a:buClr>
            </a:pPr>
            <a:r>
              <a:rPr lang="zh-CN" altLang="en-US" sz="2400" b="0" dirty="0">
                <a:solidFill>
                  <a:schemeClr val="tx1"/>
                </a:solidFill>
                <a:latin typeface="楷体_GB2312" pitchFamily="49" charset="-122"/>
              </a:rPr>
              <a:t>规模庞大（大系统的定义：50万行</a:t>
            </a:r>
            <a:r>
              <a:rPr lang="zh-CN" altLang="en-US" sz="2400" b="0" dirty="0">
                <a:solidFill>
                  <a:schemeClr val="tx1"/>
                </a:solidFill>
                <a:latin typeface="楷体_GB2312" pitchFamily="49" charset="-122"/>
                <a:sym typeface="Wingdings" panose="05000000000000000000" pitchFamily="2" charset="2"/>
              </a:rPr>
              <a:t>1000万行</a:t>
            </a:r>
            <a:r>
              <a:rPr lang="zh-CN" altLang="en-US" sz="2400" b="0" dirty="0">
                <a:solidFill>
                  <a:schemeClr val="tx1"/>
                </a:solidFill>
                <a:latin typeface="楷体_GB2312" pitchFamily="49" charset="-122"/>
              </a:rPr>
              <a:t>）</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16</a:t>
            </a:fld>
            <a:endParaRPr lang="zh-CN" altLang="en-US"/>
          </a:p>
        </p:txBody>
      </p:sp>
    </p:spTree>
    <p:extLst>
      <p:ext uri="{BB962C8B-B14F-4D97-AF65-F5344CB8AC3E}">
        <p14:creationId xmlns:p14="http://schemas.microsoft.com/office/powerpoint/2010/main" val="39783978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a:t>
            </a:r>
            <a:r>
              <a:rPr lang="zh-CN" altLang="en-US" dirty="0"/>
              <a:t>软件危机</a:t>
            </a:r>
          </a:p>
        </p:txBody>
      </p:sp>
      <p:sp>
        <p:nvSpPr>
          <p:cNvPr id="3" name="内容占位符 2"/>
          <p:cNvSpPr>
            <a:spLocks noGrp="1"/>
          </p:cNvSpPr>
          <p:nvPr>
            <p:ph idx="1"/>
          </p:nvPr>
        </p:nvSpPr>
        <p:spPr/>
        <p:txBody>
          <a:bodyPr>
            <a:normAutofit/>
          </a:bodyPr>
          <a:lstStyle/>
          <a:p>
            <a:pPr lvl="1" eaLnBrk="1" hangingPunct="1">
              <a:buClr>
                <a:schemeClr val="folHlink"/>
              </a:buClr>
            </a:pPr>
            <a:r>
              <a:rPr lang="zh-CN" altLang="en-US" dirty="0">
                <a:solidFill>
                  <a:srgbClr val="FF0000"/>
                </a:solidFill>
                <a:latin typeface="楷体_GB2312" pitchFamily="49" charset="-122"/>
              </a:rPr>
              <a:t>主观：开发与维护方法不正确</a:t>
            </a:r>
          </a:p>
          <a:p>
            <a:pPr lvl="2" eaLnBrk="1" hangingPunct="1">
              <a:buClr>
                <a:schemeClr val="hlink"/>
              </a:buClr>
            </a:pPr>
            <a:r>
              <a:rPr lang="zh-CN" altLang="en-US" sz="2400" dirty="0">
                <a:solidFill>
                  <a:schemeClr val="tx1"/>
                </a:solidFill>
                <a:latin typeface="楷体_GB2312" pitchFamily="49" charset="-122"/>
              </a:rPr>
              <a:t>忽视需求分析（工作量占总工作量</a:t>
            </a:r>
            <a:r>
              <a:rPr lang="zh-CN" altLang="en-US" sz="2400" dirty="0">
                <a:solidFill>
                  <a:schemeClr val="hlink"/>
                </a:solidFill>
                <a:latin typeface="楷体_GB2312" pitchFamily="49" charset="-122"/>
              </a:rPr>
              <a:t>40%-50%</a:t>
            </a:r>
            <a:r>
              <a:rPr lang="zh-CN" altLang="en-US" sz="2400" dirty="0">
                <a:solidFill>
                  <a:schemeClr val="tx1"/>
                </a:solidFill>
                <a:latin typeface="楷体_GB2312" pitchFamily="49" charset="-122"/>
              </a:rPr>
              <a:t>）</a:t>
            </a:r>
          </a:p>
          <a:p>
            <a:pPr lvl="2" eaLnBrk="1" hangingPunct="1">
              <a:buClr>
                <a:schemeClr val="hlink"/>
              </a:buClr>
            </a:pPr>
            <a:r>
              <a:rPr lang="zh-CN" altLang="en-US" sz="2400" dirty="0">
                <a:solidFill>
                  <a:schemeClr val="tx1"/>
                </a:solidFill>
                <a:latin typeface="楷体_GB2312" pitchFamily="49" charset="-122"/>
              </a:rPr>
              <a:t>软件开发=程序编写（工作量占总工作量</a:t>
            </a:r>
            <a:r>
              <a:rPr lang="zh-CN" altLang="en-US" sz="2400" dirty="0">
                <a:solidFill>
                  <a:schemeClr val="hlink"/>
                </a:solidFill>
                <a:latin typeface="楷体_GB2312" pitchFamily="49" charset="-122"/>
              </a:rPr>
              <a:t>10%-20%</a:t>
            </a:r>
            <a:r>
              <a:rPr lang="zh-CN" altLang="en-US" sz="2400" dirty="0">
                <a:solidFill>
                  <a:schemeClr val="tx1"/>
                </a:solidFill>
                <a:latin typeface="楷体_GB2312" pitchFamily="49" charset="-122"/>
              </a:rPr>
              <a:t> ）</a:t>
            </a:r>
          </a:p>
          <a:p>
            <a:pPr lvl="2" eaLnBrk="1" hangingPunct="1">
              <a:buClr>
                <a:schemeClr val="hlink"/>
              </a:buClr>
            </a:pPr>
            <a:r>
              <a:rPr lang="zh-CN" altLang="en-US" sz="2400" dirty="0">
                <a:solidFill>
                  <a:schemeClr val="tx1"/>
                </a:solidFill>
                <a:latin typeface="楷体_GB2312" pitchFamily="49" charset="-122"/>
              </a:rPr>
              <a:t>忽视测试阶段的工作</a:t>
            </a:r>
          </a:p>
          <a:p>
            <a:pPr lvl="2" eaLnBrk="1" hangingPunct="1">
              <a:buClr>
                <a:schemeClr val="hlink"/>
              </a:buClr>
            </a:pPr>
            <a:r>
              <a:rPr lang="zh-CN" altLang="en-US" sz="2400" dirty="0">
                <a:solidFill>
                  <a:schemeClr val="tx1"/>
                </a:solidFill>
                <a:latin typeface="楷体_GB2312" pitchFamily="49" charset="-122"/>
              </a:rPr>
              <a:t>轻视软件维护（维护费用占总费用</a:t>
            </a:r>
            <a:r>
              <a:rPr lang="zh-CN" altLang="en-US" sz="2400" dirty="0">
                <a:solidFill>
                  <a:schemeClr val="hlink"/>
                </a:solidFill>
                <a:latin typeface="楷体_GB2312" pitchFamily="49" charset="-122"/>
              </a:rPr>
              <a:t>55%-70%</a:t>
            </a:r>
            <a:r>
              <a:rPr lang="zh-CN" altLang="en-US" sz="2400" dirty="0">
                <a:solidFill>
                  <a:schemeClr val="tx1"/>
                </a:solidFill>
                <a:latin typeface="楷体_GB2312" pitchFamily="49" charset="-122"/>
              </a:rPr>
              <a:t>）</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17</a:t>
            </a:fld>
            <a:endParaRPr lang="zh-CN" altLang="en-US"/>
          </a:p>
        </p:txBody>
      </p:sp>
    </p:spTree>
    <p:extLst>
      <p:ext uri="{BB962C8B-B14F-4D97-AF65-F5344CB8AC3E}">
        <p14:creationId xmlns:p14="http://schemas.microsoft.com/office/powerpoint/2010/main" val="2874460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a:t>
            </a:r>
            <a:r>
              <a:rPr lang="zh-CN" altLang="en-US" dirty="0"/>
              <a:t>软件危机</a:t>
            </a:r>
          </a:p>
        </p:txBody>
      </p:sp>
      <p:sp>
        <p:nvSpPr>
          <p:cNvPr id="3" name="内容占位符 2"/>
          <p:cNvSpPr>
            <a:spLocks noGrp="1"/>
          </p:cNvSpPr>
          <p:nvPr>
            <p:ph idx="1"/>
          </p:nvPr>
        </p:nvSpPr>
        <p:spPr/>
        <p:txBody>
          <a:bodyPr>
            <a:normAutofit fontScale="85000" lnSpcReduction="10000"/>
          </a:bodyPr>
          <a:lstStyle/>
          <a:p>
            <a:pPr marL="91440" lvl="1" indent="-91440">
              <a:spcBef>
                <a:spcPts val="1200"/>
              </a:spcBef>
              <a:spcAft>
                <a:spcPts val="200"/>
              </a:spcAft>
              <a:buSzPct val="100000"/>
              <a:buFont typeface="Calibri" panose="020F0502020204030204" pitchFamily="34" charset="0"/>
              <a:buChar char=" "/>
            </a:pPr>
            <a:r>
              <a:rPr lang="zh-CN" altLang="en-US" b="1" dirty="0"/>
              <a:t>消除软件危机的途径</a:t>
            </a:r>
            <a:endParaRPr lang="en-US" altLang="zh-CN" b="1" dirty="0"/>
          </a:p>
          <a:p>
            <a:pPr eaLnBrk="1" hangingPunct="1">
              <a:buFont typeface="Wingdings" panose="05000000000000000000" pitchFamily="2" charset="2"/>
              <a:buChar char="ü"/>
            </a:pPr>
            <a:r>
              <a:rPr lang="zh-CN" altLang="en-US" sz="2800" dirty="0"/>
              <a:t>正确认识</a:t>
            </a:r>
          </a:p>
          <a:p>
            <a:pPr lvl="1" eaLnBrk="1" hangingPunct="1"/>
            <a:r>
              <a:rPr lang="zh-CN" altLang="en-US" sz="2400" dirty="0"/>
              <a:t>软件是程序、数据及相关文档的完整集合</a:t>
            </a:r>
          </a:p>
          <a:p>
            <a:pPr lvl="1" eaLnBrk="1" hangingPunct="1"/>
            <a:r>
              <a:rPr lang="zh-CN" altLang="en-US" sz="2400" dirty="0"/>
              <a:t>软件开发是各类人员共同完成的工程项目</a:t>
            </a:r>
          </a:p>
          <a:p>
            <a:pPr>
              <a:buFont typeface="Wingdings" panose="05000000000000000000" pitchFamily="2" charset="2"/>
              <a:buChar char="ü"/>
            </a:pPr>
            <a:r>
              <a:rPr lang="zh-CN" altLang="en-US" sz="2800" dirty="0"/>
              <a:t>组织管理</a:t>
            </a:r>
          </a:p>
          <a:p>
            <a:pPr lvl="1" eaLnBrk="1" hangingPunct="1"/>
            <a:r>
              <a:rPr lang="zh-CN" altLang="en-US" sz="2400" dirty="0"/>
              <a:t>工程项目管理方法</a:t>
            </a:r>
          </a:p>
          <a:p>
            <a:pPr>
              <a:buFont typeface="Wingdings" panose="05000000000000000000" pitchFamily="2" charset="2"/>
              <a:buChar char="ü"/>
            </a:pPr>
            <a:r>
              <a:rPr lang="zh-CN" altLang="en-US" sz="2800" dirty="0"/>
              <a:t>技术措施</a:t>
            </a:r>
          </a:p>
          <a:p>
            <a:pPr lvl="1" eaLnBrk="1" hangingPunct="1"/>
            <a:r>
              <a:rPr lang="zh-CN" altLang="en-US" sz="2400" dirty="0"/>
              <a:t>软件开发技术与方法</a:t>
            </a:r>
          </a:p>
          <a:p>
            <a:pPr lvl="1" eaLnBrk="1" hangingPunct="1"/>
            <a:r>
              <a:rPr lang="zh-CN" altLang="en-US" sz="2400" dirty="0"/>
              <a:t>软件工具</a:t>
            </a:r>
            <a:endParaRPr lang="en-US" altLang="zh-CN" sz="2400"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18</a:t>
            </a:fld>
            <a:endParaRPr lang="zh-CN" altLang="en-US"/>
          </a:p>
        </p:txBody>
      </p:sp>
    </p:spTree>
    <p:extLst>
      <p:ext uri="{BB962C8B-B14F-4D97-AF65-F5344CB8AC3E}">
        <p14:creationId xmlns:p14="http://schemas.microsoft.com/office/powerpoint/2010/main" val="2540458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软件工程</a:t>
            </a:r>
          </a:p>
        </p:txBody>
      </p:sp>
      <p:sp>
        <p:nvSpPr>
          <p:cNvPr id="3" name="内容占位符 2"/>
          <p:cNvSpPr>
            <a:spLocks noGrp="1"/>
          </p:cNvSpPr>
          <p:nvPr>
            <p:ph idx="1"/>
          </p:nvPr>
        </p:nvSpPr>
        <p:spPr/>
        <p:txBody>
          <a:bodyPr>
            <a:normAutofit/>
          </a:bodyPr>
          <a:lstStyle/>
          <a:p>
            <a:r>
              <a:rPr lang="en-US" altLang="zh-CN" sz="2800" dirty="0"/>
              <a:t>        1968</a:t>
            </a:r>
            <a:r>
              <a:rPr lang="zh-CN" altLang="en-US" sz="2800" dirty="0"/>
              <a:t>年秋，近</a:t>
            </a:r>
            <a:r>
              <a:rPr lang="en-US" altLang="zh-CN" sz="2800" dirty="0"/>
              <a:t>50</a:t>
            </a:r>
            <a:r>
              <a:rPr lang="zh-CN" altLang="en-US" sz="2800" dirty="0"/>
              <a:t>名一流的编程人员、计算机科学家和工业界巨头，讨论和制定摆脱“软件危机”的对策，会议提出了 “软件工程”概念。</a:t>
            </a:r>
            <a:endParaRPr lang="en-US" altLang="zh-CN" sz="2800" dirty="0"/>
          </a:p>
          <a:p>
            <a:endParaRPr lang="zh-CN" altLang="en-US" sz="2800" dirty="0"/>
          </a:p>
          <a:p>
            <a:r>
              <a:rPr lang="zh-CN" altLang="en-US" sz="2800" dirty="0"/>
              <a:t>     </a:t>
            </a:r>
            <a:r>
              <a:rPr lang="zh-CN" altLang="en-US" sz="2800" b="1" dirty="0"/>
              <a:t>软件工程</a:t>
            </a:r>
            <a:r>
              <a:rPr lang="zh-CN" altLang="en-US" sz="2800" dirty="0"/>
              <a:t>是指导计算机软件开发与维护的工程学科。</a:t>
            </a:r>
          </a:p>
          <a:p>
            <a:r>
              <a:rPr lang="zh-CN" altLang="en-US" sz="2800" dirty="0"/>
              <a:t>     采用工程的概念、原理、技术和方法来开发与维护软件，把经过时间考验而证明正确的</a:t>
            </a:r>
            <a:r>
              <a:rPr lang="zh-CN" altLang="en-US" sz="2800" b="1" dirty="0">
                <a:solidFill>
                  <a:srgbClr val="FF0000"/>
                </a:solidFill>
              </a:rPr>
              <a:t>管理</a:t>
            </a:r>
            <a:r>
              <a:rPr lang="zh-CN" altLang="en-US" sz="2800" dirty="0"/>
              <a:t>措施和当前能够得到的最好的</a:t>
            </a:r>
            <a:r>
              <a:rPr lang="zh-CN" altLang="en-US" sz="2800" b="1" dirty="0">
                <a:solidFill>
                  <a:srgbClr val="FF0000"/>
                </a:solidFill>
              </a:rPr>
              <a:t>技术</a:t>
            </a:r>
            <a:r>
              <a:rPr lang="zh-CN" altLang="en-US" sz="2800" dirty="0"/>
              <a:t>方法结合起来，以经济地开发出高质量的软件并有效地维护它。</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19</a:t>
            </a:fld>
            <a:endParaRPr lang="zh-CN" altLang="en-US"/>
          </a:p>
        </p:txBody>
      </p:sp>
    </p:spTree>
    <p:extLst>
      <p:ext uri="{BB962C8B-B14F-4D97-AF65-F5344CB8AC3E}">
        <p14:creationId xmlns:p14="http://schemas.microsoft.com/office/powerpoint/2010/main" val="2615066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EB6571-FBE1-4706-96D2-68FB18D8B5B5}"/>
              </a:ext>
            </a:extLst>
          </p:cNvPr>
          <p:cNvSpPr>
            <a:spLocks noGrp="1"/>
          </p:cNvSpPr>
          <p:nvPr>
            <p:ph type="title"/>
          </p:nvPr>
        </p:nvSpPr>
        <p:spPr/>
        <p:txBody>
          <a:bodyPr/>
          <a:lstStyle/>
          <a:p>
            <a:r>
              <a:rPr lang="zh-CN" altLang="en-US" dirty="0"/>
              <a:t>主要内容</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a:t>
            </a:fld>
            <a:endParaRPr lang="zh-CN" altLang="en-US"/>
          </a:p>
        </p:txBody>
      </p:sp>
      <p:pic>
        <p:nvPicPr>
          <p:cNvPr id="3" name="图片 2">
            <a:extLst>
              <a:ext uri="{FF2B5EF4-FFF2-40B4-BE49-F238E27FC236}">
                <a16:creationId xmlns:a16="http://schemas.microsoft.com/office/drawing/2014/main" id="{E18D2C73-9680-BFE6-4E0C-44484D1296E5}"/>
              </a:ext>
            </a:extLst>
          </p:cNvPr>
          <p:cNvPicPr>
            <a:picLocks noChangeAspect="1"/>
          </p:cNvPicPr>
          <p:nvPr/>
        </p:nvPicPr>
        <p:blipFill>
          <a:blip r:embed="rId3"/>
          <a:stretch>
            <a:fillRect/>
          </a:stretch>
        </p:blipFill>
        <p:spPr>
          <a:xfrm>
            <a:off x="448129" y="2137272"/>
            <a:ext cx="6483326" cy="3029842"/>
          </a:xfrm>
          <a:prstGeom prst="rect">
            <a:avLst/>
          </a:prstGeom>
        </p:spPr>
      </p:pic>
      <p:graphicFrame>
        <p:nvGraphicFramePr>
          <p:cNvPr id="7" name="图示 6">
            <a:extLst>
              <a:ext uri="{FF2B5EF4-FFF2-40B4-BE49-F238E27FC236}">
                <a16:creationId xmlns:a16="http://schemas.microsoft.com/office/drawing/2014/main" id="{5D644BC0-D426-1CBC-59B9-C84F81501CD8}"/>
              </a:ext>
            </a:extLst>
          </p:cNvPr>
          <p:cNvGraphicFramePr/>
          <p:nvPr>
            <p:extLst>
              <p:ext uri="{D42A27DB-BD31-4B8C-83A1-F6EECF244321}">
                <p14:modId xmlns:p14="http://schemas.microsoft.com/office/powerpoint/2010/main" val="1023543873"/>
              </p:ext>
            </p:extLst>
          </p:nvPr>
        </p:nvGraphicFramePr>
        <p:xfrm>
          <a:off x="6761070" y="906478"/>
          <a:ext cx="4367593"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9" name="文本框 28">
            <a:extLst>
              <a:ext uri="{FF2B5EF4-FFF2-40B4-BE49-F238E27FC236}">
                <a16:creationId xmlns:a16="http://schemas.microsoft.com/office/drawing/2014/main" id="{234FA929-8038-44DF-4F51-2A7C40C98985}"/>
              </a:ext>
            </a:extLst>
          </p:cNvPr>
          <p:cNvSpPr txBox="1"/>
          <p:nvPr/>
        </p:nvSpPr>
        <p:spPr>
          <a:xfrm>
            <a:off x="6959190" y="1238162"/>
            <a:ext cx="396240" cy="400110"/>
          </a:xfrm>
          <a:prstGeom prst="rect">
            <a:avLst/>
          </a:prstGeom>
          <a:noFill/>
        </p:spPr>
        <p:txBody>
          <a:bodyPr wrap="square" rtlCol="0">
            <a:spAutoFit/>
          </a:bodyPr>
          <a:lstStyle/>
          <a:p>
            <a:r>
              <a:rPr lang="en-US" altLang="zh-CN" sz="2000" dirty="0">
                <a:latin typeface="腾讯体 W3" panose="020C04030202040F0204" pitchFamily="34" charset="-122"/>
                <a:ea typeface="腾讯体 W3" panose="020C04030202040F0204" pitchFamily="34" charset="-122"/>
              </a:rPr>
              <a:t>1</a:t>
            </a:r>
            <a:endParaRPr lang="zh-CN" altLang="en-US" sz="2000" dirty="0">
              <a:latin typeface="腾讯体 W3" panose="020C04030202040F0204" pitchFamily="34" charset="-122"/>
              <a:ea typeface="腾讯体 W3" panose="020C04030202040F0204" pitchFamily="34" charset="-122"/>
            </a:endParaRPr>
          </a:p>
        </p:txBody>
      </p:sp>
      <p:sp>
        <p:nvSpPr>
          <p:cNvPr id="30" name="文本框 29">
            <a:extLst>
              <a:ext uri="{FF2B5EF4-FFF2-40B4-BE49-F238E27FC236}">
                <a16:creationId xmlns:a16="http://schemas.microsoft.com/office/drawing/2014/main" id="{D00F3FD8-EA83-3451-A816-DC6B62B43CF3}"/>
              </a:ext>
            </a:extLst>
          </p:cNvPr>
          <p:cNvSpPr txBox="1"/>
          <p:nvPr/>
        </p:nvSpPr>
        <p:spPr>
          <a:xfrm>
            <a:off x="7421880" y="4887538"/>
            <a:ext cx="396240" cy="400110"/>
          </a:xfrm>
          <a:prstGeom prst="rect">
            <a:avLst/>
          </a:prstGeom>
          <a:noFill/>
        </p:spPr>
        <p:txBody>
          <a:bodyPr wrap="square" rtlCol="0">
            <a:spAutoFit/>
          </a:bodyPr>
          <a:lstStyle/>
          <a:p>
            <a:r>
              <a:rPr lang="en-US" altLang="zh-CN" sz="2000" dirty="0">
                <a:latin typeface="腾讯体 W3" panose="020C04030202040F0204" pitchFamily="34" charset="-122"/>
                <a:ea typeface="腾讯体 W3" panose="020C04030202040F0204" pitchFamily="34" charset="-122"/>
              </a:rPr>
              <a:t>6</a:t>
            </a:r>
            <a:endParaRPr lang="zh-CN" altLang="en-US" sz="2000" dirty="0">
              <a:latin typeface="腾讯体 W3" panose="020C04030202040F0204" pitchFamily="34" charset="-122"/>
              <a:ea typeface="腾讯体 W3" panose="020C04030202040F0204" pitchFamily="34" charset="-122"/>
            </a:endParaRPr>
          </a:p>
        </p:txBody>
      </p:sp>
      <p:sp>
        <p:nvSpPr>
          <p:cNvPr id="31" name="文本框 30">
            <a:extLst>
              <a:ext uri="{FF2B5EF4-FFF2-40B4-BE49-F238E27FC236}">
                <a16:creationId xmlns:a16="http://schemas.microsoft.com/office/drawing/2014/main" id="{1B274353-A88E-12A0-89EF-7BB38E1236B5}"/>
              </a:ext>
            </a:extLst>
          </p:cNvPr>
          <p:cNvSpPr txBox="1"/>
          <p:nvPr/>
        </p:nvSpPr>
        <p:spPr>
          <a:xfrm>
            <a:off x="7665720" y="4167153"/>
            <a:ext cx="396240" cy="400110"/>
          </a:xfrm>
          <a:prstGeom prst="rect">
            <a:avLst/>
          </a:prstGeom>
          <a:noFill/>
        </p:spPr>
        <p:txBody>
          <a:bodyPr wrap="square" rtlCol="0">
            <a:spAutoFit/>
          </a:bodyPr>
          <a:lstStyle/>
          <a:p>
            <a:r>
              <a:rPr lang="en-US" altLang="zh-CN" sz="2000" dirty="0">
                <a:latin typeface="腾讯体 W3" panose="020C04030202040F0204" pitchFamily="34" charset="-122"/>
                <a:ea typeface="腾讯体 W3" panose="020C04030202040F0204" pitchFamily="34" charset="-122"/>
              </a:rPr>
              <a:t>5</a:t>
            </a:r>
            <a:endParaRPr lang="zh-CN" altLang="en-US" sz="2000" dirty="0">
              <a:latin typeface="腾讯体 W3" panose="020C04030202040F0204" pitchFamily="34" charset="-122"/>
              <a:ea typeface="腾讯体 W3" panose="020C04030202040F0204" pitchFamily="34" charset="-122"/>
            </a:endParaRPr>
          </a:p>
        </p:txBody>
      </p:sp>
      <p:sp>
        <p:nvSpPr>
          <p:cNvPr id="32" name="文本框 31">
            <a:extLst>
              <a:ext uri="{FF2B5EF4-FFF2-40B4-BE49-F238E27FC236}">
                <a16:creationId xmlns:a16="http://schemas.microsoft.com/office/drawing/2014/main" id="{37D915B3-9EDE-769B-5D50-2508F42EF3A0}"/>
              </a:ext>
            </a:extLst>
          </p:cNvPr>
          <p:cNvSpPr txBox="1"/>
          <p:nvPr/>
        </p:nvSpPr>
        <p:spPr>
          <a:xfrm>
            <a:off x="7437120" y="1950720"/>
            <a:ext cx="396240" cy="400110"/>
          </a:xfrm>
          <a:prstGeom prst="rect">
            <a:avLst/>
          </a:prstGeom>
          <a:noFill/>
        </p:spPr>
        <p:txBody>
          <a:bodyPr wrap="square" rtlCol="0">
            <a:spAutoFit/>
          </a:bodyPr>
          <a:lstStyle/>
          <a:p>
            <a:r>
              <a:rPr lang="en-US" altLang="zh-CN" sz="2000" dirty="0">
                <a:latin typeface="腾讯体 W3" panose="020C04030202040F0204" pitchFamily="34" charset="-122"/>
                <a:ea typeface="腾讯体 W3" panose="020C04030202040F0204" pitchFamily="34" charset="-122"/>
              </a:rPr>
              <a:t>2</a:t>
            </a:r>
            <a:endParaRPr lang="zh-CN" altLang="en-US" sz="2000" dirty="0">
              <a:latin typeface="腾讯体 W3" panose="020C04030202040F0204" pitchFamily="34" charset="-122"/>
              <a:ea typeface="腾讯体 W3" panose="020C04030202040F0204" pitchFamily="34" charset="-122"/>
            </a:endParaRPr>
          </a:p>
        </p:txBody>
      </p:sp>
      <p:sp>
        <p:nvSpPr>
          <p:cNvPr id="33" name="文本框 32">
            <a:extLst>
              <a:ext uri="{FF2B5EF4-FFF2-40B4-BE49-F238E27FC236}">
                <a16:creationId xmlns:a16="http://schemas.microsoft.com/office/drawing/2014/main" id="{B520689D-5A91-5BB2-6AD7-63BBB88FCBD1}"/>
              </a:ext>
            </a:extLst>
          </p:cNvPr>
          <p:cNvSpPr txBox="1"/>
          <p:nvPr/>
        </p:nvSpPr>
        <p:spPr>
          <a:xfrm>
            <a:off x="6979920" y="5627458"/>
            <a:ext cx="396240" cy="400110"/>
          </a:xfrm>
          <a:prstGeom prst="rect">
            <a:avLst/>
          </a:prstGeom>
          <a:noFill/>
        </p:spPr>
        <p:txBody>
          <a:bodyPr wrap="square" rtlCol="0">
            <a:spAutoFit/>
          </a:bodyPr>
          <a:lstStyle/>
          <a:p>
            <a:r>
              <a:rPr lang="en-US" altLang="zh-CN" sz="2000" dirty="0">
                <a:latin typeface="腾讯体 W3" panose="020C04030202040F0204" pitchFamily="34" charset="-122"/>
                <a:ea typeface="腾讯体 W3" panose="020C04030202040F0204" pitchFamily="34" charset="-122"/>
              </a:rPr>
              <a:t>7</a:t>
            </a:r>
            <a:endParaRPr lang="zh-CN" altLang="en-US" sz="2000" dirty="0">
              <a:latin typeface="腾讯体 W3" panose="020C04030202040F0204" pitchFamily="34" charset="-122"/>
              <a:ea typeface="腾讯体 W3" panose="020C04030202040F0204" pitchFamily="34" charset="-122"/>
            </a:endParaRPr>
          </a:p>
        </p:txBody>
      </p:sp>
      <p:sp>
        <p:nvSpPr>
          <p:cNvPr id="34" name="文本框 33">
            <a:extLst>
              <a:ext uri="{FF2B5EF4-FFF2-40B4-BE49-F238E27FC236}">
                <a16:creationId xmlns:a16="http://schemas.microsoft.com/office/drawing/2014/main" id="{D434FD6E-7F2D-4A92-7309-D194FF978EA6}"/>
              </a:ext>
            </a:extLst>
          </p:cNvPr>
          <p:cNvSpPr txBox="1"/>
          <p:nvPr/>
        </p:nvSpPr>
        <p:spPr>
          <a:xfrm>
            <a:off x="7741920" y="3413760"/>
            <a:ext cx="396240" cy="400110"/>
          </a:xfrm>
          <a:prstGeom prst="rect">
            <a:avLst/>
          </a:prstGeom>
          <a:noFill/>
        </p:spPr>
        <p:txBody>
          <a:bodyPr wrap="square" rtlCol="0">
            <a:spAutoFit/>
          </a:bodyPr>
          <a:lstStyle/>
          <a:p>
            <a:r>
              <a:rPr lang="en-US" altLang="zh-CN" sz="2000" dirty="0">
                <a:latin typeface="腾讯体 W3" panose="020C04030202040F0204" pitchFamily="34" charset="-122"/>
                <a:ea typeface="腾讯体 W3" panose="020C04030202040F0204" pitchFamily="34" charset="-122"/>
              </a:rPr>
              <a:t>4</a:t>
            </a:r>
            <a:endParaRPr lang="zh-CN" altLang="en-US" sz="2000" dirty="0">
              <a:latin typeface="腾讯体 W3" panose="020C04030202040F0204" pitchFamily="34" charset="-122"/>
              <a:ea typeface="腾讯体 W3" panose="020C04030202040F0204" pitchFamily="34" charset="-122"/>
            </a:endParaRPr>
          </a:p>
        </p:txBody>
      </p:sp>
      <p:sp>
        <p:nvSpPr>
          <p:cNvPr id="35" name="文本框 34">
            <a:extLst>
              <a:ext uri="{FF2B5EF4-FFF2-40B4-BE49-F238E27FC236}">
                <a16:creationId xmlns:a16="http://schemas.microsoft.com/office/drawing/2014/main" id="{9CFFA840-57CC-D3CF-3A8A-F2AFCE7BB6B2}"/>
              </a:ext>
            </a:extLst>
          </p:cNvPr>
          <p:cNvSpPr txBox="1"/>
          <p:nvPr/>
        </p:nvSpPr>
        <p:spPr>
          <a:xfrm>
            <a:off x="7688580" y="2689860"/>
            <a:ext cx="396240" cy="400110"/>
          </a:xfrm>
          <a:prstGeom prst="rect">
            <a:avLst/>
          </a:prstGeom>
          <a:noFill/>
        </p:spPr>
        <p:txBody>
          <a:bodyPr wrap="square" rtlCol="0">
            <a:spAutoFit/>
          </a:bodyPr>
          <a:lstStyle/>
          <a:p>
            <a:r>
              <a:rPr lang="en-US" altLang="zh-CN" sz="2000" dirty="0">
                <a:latin typeface="腾讯体 W3" panose="020C04030202040F0204" pitchFamily="34" charset="-122"/>
                <a:ea typeface="腾讯体 W3" panose="020C04030202040F0204" pitchFamily="34" charset="-122"/>
              </a:rPr>
              <a:t>3</a:t>
            </a:r>
            <a:endParaRPr lang="zh-CN" altLang="en-US" sz="2000" dirty="0">
              <a:latin typeface="腾讯体 W3" panose="020C04030202040F0204" pitchFamily="34" charset="-122"/>
              <a:ea typeface="腾讯体 W3" panose="020C04030202040F0204" pitchFamily="34" charset="-122"/>
            </a:endParaRPr>
          </a:p>
        </p:txBody>
      </p:sp>
    </p:spTree>
    <p:extLst>
      <p:ext uri="{BB962C8B-B14F-4D97-AF65-F5344CB8AC3E}">
        <p14:creationId xmlns:p14="http://schemas.microsoft.com/office/powerpoint/2010/main" val="39544267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软件工程</a:t>
            </a:r>
          </a:p>
        </p:txBody>
      </p:sp>
      <p:sp>
        <p:nvSpPr>
          <p:cNvPr id="3" name="内容占位符 2"/>
          <p:cNvSpPr>
            <a:spLocks noGrp="1"/>
          </p:cNvSpPr>
          <p:nvPr>
            <p:ph idx="1"/>
          </p:nvPr>
        </p:nvSpPr>
        <p:spPr/>
        <p:txBody>
          <a:bodyPr>
            <a:normAutofit fontScale="92500" lnSpcReduction="20000"/>
          </a:bodyPr>
          <a:lstStyle/>
          <a:p>
            <a:pPr eaLnBrk="1" hangingPunct="1">
              <a:buFont typeface="Wingdings" panose="05000000000000000000" pitchFamily="2" charset="2"/>
              <a:buNone/>
            </a:pPr>
            <a:r>
              <a:rPr lang="zh-CN" altLang="en-US" b="0" dirty="0"/>
              <a:t>软件工程要解决的主要问题</a:t>
            </a:r>
          </a:p>
          <a:p>
            <a:pPr eaLnBrk="1" hangingPunct="1">
              <a:buFont typeface="Wingdings" panose="05000000000000000000" pitchFamily="2" charset="2"/>
              <a:buChar char="ü"/>
            </a:pPr>
            <a:r>
              <a:rPr kumimoji="0" lang="zh-CN" altLang="en-US" b="0" dirty="0"/>
              <a:t>为了消除软件危机，从</a:t>
            </a:r>
            <a:r>
              <a:rPr kumimoji="0" lang="zh-CN" altLang="en-US" dirty="0">
                <a:solidFill>
                  <a:srgbClr val="FF0000"/>
                </a:solidFill>
              </a:rPr>
              <a:t>管理</a:t>
            </a:r>
            <a:r>
              <a:rPr kumimoji="0" lang="zh-CN" altLang="en-US" b="0" dirty="0"/>
              <a:t>和</a:t>
            </a:r>
            <a:r>
              <a:rPr kumimoji="0" lang="zh-CN" altLang="en-US" dirty="0">
                <a:solidFill>
                  <a:srgbClr val="FF0000"/>
                </a:solidFill>
              </a:rPr>
              <a:t>技术</a:t>
            </a:r>
            <a:r>
              <a:rPr kumimoji="0" lang="zh-CN" altLang="en-US" b="0" dirty="0"/>
              <a:t>两方面研究如何更好地开发和维护计算机软件</a:t>
            </a:r>
          </a:p>
          <a:p>
            <a:pPr eaLnBrk="1" hangingPunct="1">
              <a:buFont typeface="Wingdings" panose="05000000000000000000" pitchFamily="2" charset="2"/>
              <a:buChar char="ü"/>
            </a:pPr>
            <a:r>
              <a:rPr lang="zh-CN" altLang="en-US" b="0" dirty="0"/>
              <a:t>软件开发的无计划性</a:t>
            </a:r>
          </a:p>
          <a:p>
            <a:pPr eaLnBrk="1" hangingPunct="1">
              <a:buFont typeface="Wingdings" panose="05000000000000000000" pitchFamily="2" charset="2"/>
              <a:buChar char="ü"/>
            </a:pPr>
            <a:r>
              <a:rPr lang="zh-CN" altLang="en-US" b="0" dirty="0"/>
              <a:t>软件需求不充分</a:t>
            </a:r>
          </a:p>
          <a:p>
            <a:pPr eaLnBrk="1" hangingPunct="1">
              <a:buFont typeface="Wingdings" panose="05000000000000000000" pitchFamily="2" charset="2"/>
              <a:buChar char="ü"/>
            </a:pPr>
            <a:r>
              <a:rPr lang="zh-CN" altLang="en-US" b="0" dirty="0"/>
              <a:t>软件开发过程无规范</a:t>
            </a:r>
          </a:p>
          <a:p>
            <a:pPr eaLnBrk="1" hangingPunct="1">
              <a:buFont typeface="Wingdings" panose="05000000000000000000" pitchFamily="2" charset="2"/>
              <a:buChar char="ü"/>
            </a:pPr>
            <a:r>
              <a:rPr lang="zh-CN" altLang="en-US" b="0" dirty="0"/>
              <a:t>软件产品无评价手段</a:t>
            </a:r>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20</a:t>
            </a:fld>
            <a:endParaRPr lang="zh-CN" altLang="en-US"/>
          </a:p>
        </p:txBody>
      </p:sp>
    </p:spTree>
    <p:extLst>
      <p:ext uri="{BB962C8B-B14F-4D97-AF65-F5344CB8AC3E}">
        <p14:creationId xmlns:p14="http://schemas.microsoft.com/office/powerpoint/2010/main" val="33301093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软件工程</a:t>
            </a:r>
          </a:p>
        </p:txBody>
      </p:sp>
      <p:sp>
        <p:nvSpPr>
          <p:cNvPr id="3" name="内容占位符 2"/>
          <p:cNvSpPr>
            <a:spLocks noGrp="1"/>
          </p:cNvSpPr>
          <p:nvPr>
            <p:ph idx="1"/>
          </p:nvPr>
        </p:nvSpPr>
        <p:spPr/>
        <p:txBody>
          <a:bodyPr>
            <a:normAutofit fontScale="92500" lnSpcReduction="20000"/>
          </a:bodyPr>
          <a:lstStyle/>
          <a:p>
            <a:r>
              <a:rPr lang="en-US" altLang="zh-CN" b="1" dirty="0"/>
              <a:t>IEEE</a:t>
            </a:r>
            <a:r>
              <a:rPr lang="zh-CN" altLang="en-US" b="1" dirty="0"/>
              <a:t>对软件工程的定义</a:t>
            </a:r>
            <a:r>
              <a:rPr lang="zh-CN" altLang="en-US" dirty="0"/>
              <a:t>：</a:t>
            </a:r>
          </a:p>
          <a:p>
            <a:r>
              <a:rPr lang="zh-CN" altLang="en-US" dirty="0"/>
              <a:t>        软件工程是将系统的、规范的、可度量的工程化方法应用于软件开发、运行和维护的全过程及上述方法的研究。</a:t>
            </a:r>
            <a:endParaRPr lang="en-US" altLang="zh-CN" dirty="0"/>
          </a:p>
          <a:p>
            <a:endParaRPr lang="zh-CN" altLang="en-US" dirty="0"/>
          </a:p>
          <a:p>
            <a:r>
              <a:rPr lang="zh-CN" altLang="en-US" b="1" dirty="0"/>
              <a:t>百科全书的定义</a:t>
            </a:r>
            <a:r>
              <a:rPr lang="zh-CN" altLang="en-US" dirty="0"/>
              <a:t>：</a:t>
            </a:r>
          </a:p>
          <a:p>
            <a:r>
              <a:rPr lang="zh-CN" altLang="en-US" dirty="0"/>
              <a:t>       软件工程是应用计算机科学、数学及管理科学等原理，开发软件的工程。</a:t>
            </a:r>
          </a:p>
          <a:p>
            <a:endParaRPr lang="zh-CN" altLang="en-US" dirty="0"/>
          </a:p>
          <a:p>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21</a:t>
            </a:fld>
            <a:endParaRPr lang="zh-CN" altLang="en-US"/>
          </a:p>
        </p:txBody>
      </p:sp>
    </p:spTree>
    <p:extLst>
      <p:ext uri="{BB962C8B-B14F-4D97-AF65-F5344CB8AC3E}">
        <p14:creationId xmlns:p14="http://schemas.microsoft.com/office/powerpoint/2010/main" val="18935790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软件工程</a:t>
            </a:r>
          </a:p>
        </p:txBody>
      </p:sp>
      <p:sp>
        <p:nvSpPr>
          <p:cNvPr id="3" name="内容占位符 2"/>
          <p:cNvSpPr>
            <a:spLocks noGrp="1"/>
          </p:cNvSpPr>
          <p:nvPr>
            <p:ph idx="1"/>
          </p:nvPr>
        </p:nvSpPr>
        <p:spPr>
          <a:xfrm>
            <a:off x="635961" y="963827"/>
            <a:ext cx="7829613" cy="5177116"/>
          </a:xfrm>
        </p:spPr>
        <p:txBody>
          <a:bodyPr/>
          <a:lstStyle/>
          <a:p>
            <a:r>
              <a:rPr lang="en-US" altLang="zh-CN" dirty="0"/>
              <a:t> Barry W. </a:t>
            </a:r>
            <a:r>
              <a:rPr lang="en-US" altLang="zh-CN" dirty="0" err="1"/>
              <a:t>Beohm</a:t>
            </a:r>
            <a:r>
              <a:rPr lang="zh-CN" altLang="en-US" dirty="0"/>
              <a:t>综合当时的软件开发情况，提出了软件工程的七条基本原则。</a:t>
            </a:r>
          </a:p>
          <a:p>
            <a:endParaRPr lang="zh-CN" altLang="en-US" dirty="0"/>
          </a:p>
        </p:txBody>
      </p:sp>
      <p:sp>
        <p:nvSpPr>
          <p:cNvPr id="5" name="页脚占位符 4"/>
          <p:cNvSpPr>
            <a:spLocks noGrp="1"/>
          </p:cNvSpPr>
          <p:nvPr>
            <p:ph type="ftr" sz="quarter" idx="11"/>
          </p:nvPr>
        </p:nvSpPr>
        <p:spPr/>
        <p:txBody>
          <a:bodyPr/>
          <a:lstStyle/>
          <a:p>
            <a:r>
              <a:rPr lang="zh-CN" altLang="en-US" dirty="0"/>
              <a:t>深圳大学 计算机与软件学院</a:t>
            </a:r>
            <a:r>
              <a:rPr lang="en-US" altLang="zh-CN" dirty="0"/>
              <a:t>《</a:t>
            </a:r>
            <a:r>
              <a:rPr lang="zh-CN" altLang="en-US" dirty="0"/>
              <a:t>软件工程</a:t>
            </a:r>
            <a:r>
              <a:rPr lang="en-US" altLang="zh-CN" dirty="0"/>
              <a:t>》</a:t>
            </a:r>
            <a:r>
              <a:rPr lang="zh-CN" altLang="en-US" dirty="0"/>
              <a:t>课程组</a:t>
            </a:r>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22</a:t>
            </a:fld>
            <a:endParaRPr lang="zh-CN" altLang="en-US"/>
          </a:p>
        </p:txBody>
      </p:sp>
      <p:sp>
        <p:nvSpPr>
          <p:cNvPr id="7" name="矩形 6">
            <a:extLst>
              <a:ext uri="{FF2B5EF4-FFF2-40B4-BE49-F238E27FC236}">
                <a16:creationId xmlns:a16="http://schemas.microsoft.com/office/drawing/2014/main" id="{CC311B55-7A4B-8322-28E8-CEA1BD2E880B}"/>
              </a:ext>
            </a:extLst>
          </p:cNvPr>
          <p:cNvSpPr/>
          <p:nvPr/>
        </p:nvSpPr>
        <p:spPr>
          <a:xfrm>
            <a:off x="8508989" y="5346272"/>
            <a:ext cx="3334567" cy="369332"/>
          </a:xfrm>
          <a:prstGeom prst="rect">
            <a:avLst/>
          </a:prstGeom>
        </p:spPr>
        <p:txBody>
          <a:bodyPr wrap="none">
            <a:spAutoFit/>
          </a:bodyPr>
          <a:lstStyle/>
          <a:p>
            <a:pPr algn="just">
              <a:spcAft>
                <a:spcPts val="0"/>
              </a:spcAft>
            </a:pPr>
            <a:r>
              <a:rPr lang="zh-CN" altLang="zh-CN" kern="100" dirty="0">
                <a:latin typeface="腾讯体 W3" panose="020C04030202040F0204" pitchFamily="34" charset="-122"/>
                <a:ea typeface="腾讯体 W3" panose="020C04030202040F0204" pitchFamily="34" charset="-122"/>
                <a:cs typeface="Times New Roman" panose="02020603050405020304" pitchFamily="18" charset="0"/>
              </a:rPr>
              <a:t>巴利</a:t>
            </a:r>
            <a:r>
              <a:rPr lang="en-US" altLang="zh-CN" kern="100" dirty="0">
                <a:latin typeface="腾讯体 W3" panose="020C04030202040F0204" pitchFamily="34" charset="-122"/>
                <a:ea typeface="腾讯体 W3" panose="020C04030202040F0204" pitchFamily="34" charset="-122"/>
                <a:cs typeface="MS Mincho" panose="02020609040205080304" pitchFamily="49" charset="-128"/>
              </a:rPr>
              <a:t>▪</a:t>
            </a:r>
            <a:r>
              <a:rPr lang="zh-CN" altLang="zh-CN" kern="100" dirty="0">
                <a:latin typeface="腾讯体 W3" panose="020C04030202040F0204" pitchFamily="34" charset="-122"/>
                <a:ea typeface="腾讯体 W3" panose="020C04030202040F0204" pitchFamily="34" charset="-122"/>
                <a:cs typeface="Times New Roman" panose="02020603050405020304" pitchFamily="18" charset="0"/>
              </a:rPr>
              <a:t>玻姆（</a:t>
            </a:r>
            <a:r>
              <a:rPr lang="en-US" altLang="zh-CN" kern="100" dirty="0">
                <a:latin typeface="腾讯体 W3" panose="020C04030202040F0204" pitchFamily="34" charset="-122"/>
                <a:ea typeface="腾讯体 W3" panose="020C04030202040F0204" pitchFamily="34" charset="-122"/>
                <a:cs typeface="Times New Roman" panose="02020603050405020304" pitchFamily="18" charset="0"/>
              </a:rPr>
              <a:t>Barry </a:t>
            </a:r>
            <a:r>
              <a:rPr lang="en-US" altLang="zh-CN" kern="100" dirty="0" err="1">
                <a:latin typeface="腾讯体 W3" panose="020C04030202040F0204" pitchFamily="34" charset="-122"/>
                <a:ea typeface="腾讯体 W3" panose="020C04030202040F0204" pitchFamily="34" charset="-122"/>
                <a:cs typeface="Times New Roman" panose="02020603050405020304" pitchFamily="18" charset="0"/>
              </a:rPr>
              <a:t>W.Beohm</a:t>
            </a:r>
            <a:r>
              <a:rPr lang="zh-CN" altLang="zh-CN" kern="100" dirty="0">
                <a:latin typeface="腾讯体 W3" panose="020C04030202040F0204" pitchFamily="34" charset="-122"/>
                <a:ea typeface="腾讯体 W3" panose="020C04030202040F0204" pitchFamily="34" charset="-122"/>
                <a:cs typeface="Times New Roman" panose="02020603050405020304" pitchFamily="18" charset="0"/>
              </a:rPr>
              <a:t>）</a:t>
            </a:r>
          </a:p>
        </p:txBody>
      </p:sp>
      <p:pic>
        <p:nvPicPr>
          <p:cNvPr id="9" name="Picture 4" descr="Barry Boehm">
            <a:extLst>
              <a:ext uri="{FF2B5EF4-FFF2-40B4-BE49-F238E27FC236}">
                <a16:creationId xmlns:a16="http://schemas.microsoft.com/office/drawing/2014/main" id="{E66847E1-3F7A-EC90-FB0C-E589F353701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8833454" y="1702698"/>
            <a:ext cx="2545985" cy="3452604"/>
          </a:xfrm>
          <a:prstGeom prst="rect">
            <a:avLst/>
          </a:prstGeom>
          <a:noFill/>
          <a:ln>
            <a:noFill/>
          </a:ln>
        </p:spPr>
      </p:pic>
    </p:spTree>
    <p:extLst>
      <p:ext uri="{BB962C8B-B14F-4D97-AF65-F5344CB8AC3E}">
        <p14:creationId xmlns:p14="http://schemas.microsoft.com/office/powerpoint/2010/main" val="4779690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软件工程</a:t>
            </a:r>
          </a:p>
        </p:txBody>
      </p:sp>
      <p:sp>
        <p:nvSpPr>
          <p:cNvPr id="3" name="内容占位符 2"/>
          <p:cNvSpPr>
            <a:spLocks noGrp="1"/>
          </p:cNvSpPr>
          <p:nvPr>
            <p:ph idx="1"/>
          </p:nvPr>
        </p:nvSpPr>
        <p:spPr/>
        <p:txBody>
          <a:bodyPr>
            <a:normAutofit fontScale="85000" lnSpcReduction="10000"/>
          </a:bodyPr>
          <a:lstStyle/>
          <a:p>
            <a:r>
              <a:rPr lang="zh-CN" altLang="en-US" dirty="0"/>
              <a:t>（</a:t>
            </a:r>
            <a:r>
              <a:rPr lang="en-US" altLang="zh-CN" dirty="0"/>
              <a:t>1</a:t>
            </a:r>
            <a:r>
              <a:rPr lang="zh-CN" altLang="en-US" dirty="0"/>
              <a:t>）</a:t>
            </a:r>
            <a:r>
              <a:rPr lang="zh-CN" altLang="zh-CN" dirty="0"/>
              <a:t>用分阶段的生命周期计划严格管理</a:t>
            </a:r>
            <a:endParaRPr lang="en-US" altLang="zh-CN" dirty="0"/>
          </a:p>
          <a:p>
            <a:r>
              <a:rPr lang="zh-CN" altLang="en-US" dirty="0"/>
              <a:t>（</a:t>
            </a:r>
            <a:r>
              <a:rPr lang="en-US" altLang="zh-CN" dirty="0"/>
              <a:t>2</a:t>
            </a:r>
            <a:r>
              <a:rPr lang="zh-CN" altLang="en-US" dirty="0"/>
              <a:t>）</a:t>
            </a:r>
            <a:r>
              <a:rPr lang="zh-CN" altLang="zh-CN" dirty="0"/>
              <a:t>坚持进行阶段评审</a:t>
            </a:r>
            <a:endParaRPr lang="en-US" altLang="zh-CN" dirty="0"/>
          </a:p>
          <a:p>
            <a:r>
              <a:rPr lang="zh-CN" altLang="en-US" dirty="0"/>
              <a:t>（</a:t>
            </a:r>
            <a:r>
              <a:rPr lang="en-US" altLang="zh-CN" dirty="0"/>
              <a:t>3</a:t>
            </a:r>
            <a:r>
              <a:rPr lang="zh-CN" altLang="en-US" dirty="0"/>
              <a:t>）</a:t>
            </a:r>
            <a:r>
              <a:rPr lang="zh-CN" altLang="zh-CN" dirty="0"/>
              <a:t>实行严格的产品控制</a:t>
            </a:r>
            <a:endParaRPr lang="en-US" altLang="zh-CN" dirty="0"/>
          </a:p>
          <a:p>
            <a:r>
              <a:rPr lang="zh-CN" altLang="en-US" dirty="0"/>
              <a:t>（</a:t>
            </a:r>
            <a:r>
              <a:rPr lang="en-US" altLang="zh-CN" dirty="0"/>
              <a:t>4</a:t>
            </a:r>
            <a:r>
              <a:rPr lang="zh-CN" altLang="en-US" dirty="0"/>
              <a:t>）</a:t>
            </a:r>
            <a:r>
              <a:rPr lang="zh-CN" altLang="zh-CN" dirty="0"/>
              <a:t>采用现代程序设计技术</a:t>
            </a:r>
            <a:endParaRPr lang="en-US" altLang="zh-CN" dirty="0"/>
          </a:p>
          <a:p>
            <a:r>
              <a:rPr lang="zh-CN" altLang="en-US" dirty="0"/>
              <a:t>（</a:t>
            </a:r>
            <a:r>
              <a:rPr lang="en-US" altLang="zh-CN" dirty="0"/>
              <a:t>5</a:t>
            </a:r>
            <a:r>
              <a:rPr lang="zh-CN" altLang="en-US" dirty="0"/>
              <a:t>）</a:t>
            </a:r>
            <a:r>
              <a:rPr lang="zh-CN" altLang="zh-CN" dirty="0"/>
              <a:t>结果应能清楚地审查</a:t>
            </a:r>
            <a:endParaRPr lang="en-US" altLang="zh-CN" dirty="0"/>
          </a:p>
          <a:p>
            <a:r>
              <a:rPr lang="zh-CN" altLang="en-US" dirty="0"/>
              <a:t>（</a:t>
            </a:r>
            <a:r>
              <a:rPr lang="en-US" altLang="zh-CN" dirty="0"/>
              <a:t>6</a:t>
            </a:r>
            <a:r>
              <a:rPr lang="zh-CN" altLang="en-US" dirty="0"/>
              <a:t>）</a:t>
            </a:r>
            <a:r>
              <a:rPr lang="zh-CN" altLang="zh-CN" dirty="0"/>
              <a:t>开发小组的人员应小而精</a:t>
            </a:r>
            <a:endParaRPr lang="en-US" altLang="zh-CN" dirty="0"/>
          </a:p>
          <a:p>
            <a:r>
              <a:rPr lang="zh-CN" altLang="en-US" dirty="0"/>
              <a:t>（</a:t>
            </a:r>
            <a:r>
              <a:rPr lang="en-US" altLang="zh-CN" dirty="0"/>
              <a:t>7</a:t>
            </a:r>
            <a:r>
              <a:rPr lang="zh-CN" altLang="en-US" dirty="0"/>
              <a:t>）</a:t>
            </a:r>
            <a:r>
              <a:rPr lang="zh-CN" altLang="zh-CN" dirty="0"/>
              <a:t>承认不断改进软件工程实践的必要性</a:t>
            </a:r>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23</a:t>
            </a:fld>
            <a:endParaRPr lang="zh-CN" altLang="en-US"/>
          </a:p>
        </p:txBody>
      </p:sp>
      <p:pic>
        <p:nvPicPr>
          <p:cNvPr id="7" name="Picture 2">
            <a:extLst>
              <a:ext uri="{FF2B5EF4-FFF2-40B4-BE49-F238E27FC236}">
                <a16:creationId xmlns:a16="http://schemas.microsoft.com/office/drawing/2014/main" id="{FB81AE1E-9137-A547-5F5A-4A76505DE4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57257" y="1829383"/>
            <a:ext cx="2985100" cy="3642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4109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软件开发方法</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24</a:t>
            </a:fld>
            <a:endParaRPr lang="zh-CN" altLang="en-US"/>
          </a:p>
        </p:txBody>
      </p:sp>
      <p:pic>
        <p:nvPicPr>
          <p:cNvPr id="7" name="Picture 2">
            <a:extLst>
              <a:ext uri="{FF2B5EF4-FFF2-40B4-BE49-F238E27FC236}">
                <a16:creationId xmlns:a16="http://schemas.microsoft.com/office/drawing/2014/main" id="{7498DB87-7D9D-4766-3384-72EF219400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426" y="1355599"/>
            <a:ext cx="7026911" cy="3892250"/>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a:extLst>
              <a:ext uri="{FF2B5EF4-FFF2-40B4-BE49-F238E27FC236}">
                <a16:creationId xmlns:a16="http://schemas.microsoft.com/office/drawing/2014/main" id="{2212C97A-B51B-1B74-338A-3C8B3582E28C}"/>
              </a:ext>
            </a:extLst>
          </p:cNvPr>
          <p:cNvSpPr/>
          <p:nvPr/>
        </p:nvSpPr>
        <p:spPr>
          <a:xfrm>
            <a:off x="8970682" y="1051859"/>
            <a:ext cx="2898589" cy="1374588"/>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latin typeface="腾讯体 W3" panose="020C04030202040F0204" pitchFamily="34" charset="-122"/>
                <a:ea typeface="腾讯体 W3" panose="020C04030202040F0204" pitchFamily="34" charset="-122"/>
              </a:rPr>
              <a:t>机器语言</a:t>
            </a:r>
          </a:p>
        </p:txBody>
      </p:sp>
      <p:sp>
        <p:nvSpPr>
          <p:cNvPr id="9" name="矩形 8">
            <a:extLst>
              <a:ext uri="{FF2B5EF4-FFF2-40B4-BE49-F238E27FC236}">
                <a16:creationId xmlns:a16="http://schemas.microsoft.com/office/drawing/2014/main" id="{97F5F455-45C1-82A2-F417-BE06ACFED6B7}"/>
              </a:ext>
            </a:extLst>
          </p:cNvPr>
          <p:cNvSpPr/>
          <p:nvPr/>
        </p:nvSpPr>
        <p:spPr>
          <a:xfrm>
            <a:off x="8970681" y="2907554"/>
            <a:ext cx="2898589" cy="1374588"/>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latin typeface="腾讯体 W3" panose="020C04030202040F0204" pitchFamily="34" charset="-122"/>
                <a:ea typeface="腾讯体 W3" panose="020C04030202040F0204" pitchFamily="34" charset="-122"/>
              </a:rPr>
              <a:t>汇编语言</a:t>
            </a:r>
          </a:p>
        </p:txBody>
      </p:sp>
      <p:sp>
        <p:nvSpPr>
          <p:cNvPr id="10" name="矩形 9">
            <a:extLst>
              <a:ext uri="{FF2B5EF4-FFF2-40B4-BE49-F238E27FC236}">
                <a16:creationId xmlns:a16="http://schemas.microsoft.com/office/drawing/2014/main" id="{F0671065-E2B3-017E-1DC1-CCEFCEEC38A1}"/>
              </a:ext>
            </a:extLst>
          </p:cNvPr>
          <p:cNvSpPr/>
          <p:nvPr/>
        </p:nvSpPr>
        <p:spPr>
          <a:xfrm>
            <a:off x="8970680" y="4858872"/>
            <a:ext cx="2898589" cy="1374588"/>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latin typeface="腾讯体 W3" panose="020C04030202040F0204" pitchFamily="34" charset="-122"/>
                <a:ea typeface="腾讯体 W3" panose="020C04030202040F0204" pitchFamily="34" charset="-122"/>
              </a:rPr>
              <a:t>高级语言</a:t>
            </a:r>
          </a:p>
        </p:txBody>
      </p:sp>
      <p:cxnSp>
        <p:nvCxnSpPr>
          <p:cNvPr id="11" name="直接箭头连接符 10">
            <a:extLst>
              <a:ext uri="{FF2B5EF4-FFF2-40B4-BE49-F238E27FC236}">
                <a16:creationId xmlns:a16="http://schemas.microsoft.com/office/drawing/2014/main" id="{FE3DA2F6-C0E3-019F-1AA2-1E1C4ECC8DAB}"/>
              </a:ext>
            </a:extLst>
          </p:cNvPr>
          <p:cNvCxnSpPr>
            <a:stCxn id="8" idx="2"/>
            <a:endCxn id="9" idx="0"/>
          </p:cNvCxnSpPr>
          <p:nvPr/>
        </p:nvCxnSpPr>
        <p:spPr>
          <a:xfrm flipH="1">
            <a:off x="10419976" y="2426447"/>
            <a:ext cx="1" cy="4811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6322F685-25F0-7BE3-F0AD-3AE320724DE6}"/>
              </a:ext>
            </a:extLst>
          </p:cNvPr>
          <p:cNvCxnSpPr>
            <a:stCxn id="9" idx="2"/>
            <a:endCxn id="10" idx="0"/>
          </p:cNvCxnSpPr>
          <p:nvPr/>
        </p:nvCxnSpPr>
        <p:spPr>
          <a:xfrm flipH="1">
            <a:off x="10419975" y="4282142"/>
            <a:ext cx="1" cy="5767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箭头: 右 12">
            <a:extLst>
              <a:ext uri="{FF2B5EF4-FFF2-40B4-BE49-F238E27FC236}">
                <a16:creationId xmlns:a16="http://schemas.microsoft.com/office/drawing/2014/main" id="{8BA4A890-14E5-FEA2-7F81-B86FD1F762CD}"/>
              </a:ext>
            </a:extLst>
          </p:cNvPr>
          <p:cNvSpPr/>
          <p:nvPr/>
        </p:nvSpPr>
        <p:spPr>
          <a:xfrm>
            <a:off x="7530353" y="3221318"/>
            <a:ext cx="1111623" cy="6275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068225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软件开发方法</a:t>
            </a:r>
          </a:p>
        </p:txBody>
      </p:sp>
      <p:sp>
        <p:nvSpPr>
          <p:cNvPr id="3" name="内容占位符 2"/>
          <p:cNvSpPr>
            <a:spLocks noGrp="1"/>
          </p:cNvSpPr>
          <p:nvPr>
            <p:ph idx="1"/>
          </p:nvPr>
        </p:nvSpPr>
        <p:spPr/>
        <p:txBody>
          <a:bodyPr/>
          <a:lstStyle/>
          <a:p>
            <a:r>
              <a:rPr lang="zh-CN" altLang="en-US" dirty="0"/>
              <a:t>常见的软件开发方法：</a:t>
            </a:r>
            <a:endParaRPr lang="en-US" altLang="zh-CN" sz="3200" dirty="0">
              <a:latin typeface="腾讯体 W3" panose="020C04030202040F0204" pitchFamily="34" charset="-122"/>
              <a:ea typeface="腾讯体 W3" panose="020C04030202040F0204" pitchFamily="34" charset="-122"/>
            </a:endParaRPr>
          </a:p>
          <a:p>
            <a:pPr>
              <a:buFont typeface="Wingdings" panose="05000000000000000000" pitchFamily="2" charset="2"/>
              <a:buChar char="ü"/>
            </a:pPr>
            <a:r>
              <a:rPr lang="zh-CN" altLang="zh-CN" sz="3200" dirty="0">
                <a:latin typeface="腾讯体 W3" panose="020C04030202040F0204" pitchFamily="34" charset="-122"/>
                <a:ea typeface="腾讯体 W3" panose="020C04030202040F0204" pitchFamily="34" charset="-122"/>
              </a:rPr>
              <a:t>结构化方法</a:t>
            </a:r>
            <a:endParaRPr lang="zh-CN" altLang="en-US" sz="3200" dirty="0"/>
          </a:p>
          <a:p>
            <a:pPr>
              <a:buFont typeface="Wingdings" panose="05000000000000000000" pitchFamily="2" charset="2"/>
              <a:buChar char="ü"/>
            </a:pPr>
            <a:r>
              <a:rPr lang="zh-CN" altLang="zh-CN" sz="3200" dirty="0">
                <a:latin typeface="腾讯体 W3" panose="020C04030202040F0204" pitchFamily="34" charset="-122"/>
                <a:ea typeface="腾讯体 W3" panose="020C04030202040F0204" pitchFamily="34" charset="-122"/>
              </a:rPr>
              <a:t>面向数据结构方法</a:t>
            </a:r>
          </a:p>
          <a:p>
            <a:pPr>
              <a:buFont typeface="Wingdings" panose="05000000000000000000" pitchFamily="2" charset="2"/>
              <a:buChar char="ü"/>
            </a:pPr>
            <a:r>
              <a:rPr lang="zh-CN" altLang="zh-CN" sz="3200" dirty="0">
                <a:latin typeface="腾讯体 W3" panose="020C04030202040F0204" pitchFamily="34" charset="-122"/>
                <a:ea typeface="腾讯体 W3" panose="020C04030202040F0204" pitchFamily="34" charset="-122"/>
              </a:rPr>
              <a:t>面向对象方法</a:t>
            </a:r>
            <a:endParaRPr lang="zh-CN" altLang="en-US" sz="3200" dirty="0"/>
          </a:p>
          <a:p>
            <a:pPr>
              <a:buFont typeface="Wingdings" panose="05000000000000000000" pitchFamily="2" charset="2"/>
              <a:buChar char="ü"/>
            </a:pPr>
            <a:r>
              <a:rPr lang="zh-CN" altLang="zh-CN" sz="3200" dirty="0">
                <a:latin typeface="腾讯体 W3" panose="020C04030202040F0204" pitchFamily="34" charset="-122"/>
                <a:ea typeface="腾讯体 W3" panose="020C04030202040F0204" pitchFamily="34" charset="-122"/>
              </a:rPr>
              <a:t>形式化方法</a:t>
            </a:r>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25</a:t>
            </a:fld>
            <a:endParaRPr lang="zh-CN" altLang="en-US"/>
          </a:p>
        </p:txBody>
      </p:sp>
    </p:spTree>
    <p:extLst>
      <p:ext uri="{BB962C8B-B14F-4D97-AF65-F5344CB8AC3E}">
        <p14:creationId xmlns:p14="http://schemas.microsoft.com/office/powerpoint/2010/main" val="4201917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软件开发方法</a:t>
            </a:r>
          </a:p>
        </p:txBody>
      </p:sp>
      <p:sp>
        <p:nvSpPr>
          <p:cNvPr id="3" name="内容占位符 2"/>
          <p:cNvSpPr>
            <a:spLocks noGrp="1"/>
          </p:cNvSpPr>
          <p:nvPr>
            <p:ph idx="1"/>
          </p:nvPr>
        </p:nvSpPr>
        <p:spPr/>
        <p:txBody>
          <a:bodyPr/>
          <a:lstStyle/>
          <a:p>
            <a:r>
              <a:rPr lang="zh-CN" altLang="en-US" dirty="0"/>
              <a:t>（</a:t>
            </a:r>
            <a:r>
              <a:rPr lang="en-US" altLang="zh-CN" dirty="0"/>
              <a:t>1</a:t>
            </a:r>
            <a:r>
              <a:rPr lang="zh-CN" altLang="en-US" dirty="0"/>
              <a:t>）结构化方法</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26</a:t>
            </a:fld>
            <a:endParaRPr lang="zh-CN" altLang="en-US"/>
          </a:p>
        </p:txBody>
      </p:sp>
      <p:sp>
        <p:nvSpPr>
          <p:cNvPr id="7" name="矩形 6">
            <a:extLst>
              <a:ext uri="{FF2B5EF4-FFF2-40B4-BE49-F238E27FC236}">
                <a16:creationId xmlns:a16="http://schemas.microsoft.com/office/drawing/2014/main" id="{5235027A-FA7F-FA20-82E3-82BB9A5ABECC}"/>
              </a:ext>
            </a:extLst>
          </p:cNvPr>
          <p:cNvSpPr/>
          <p:nvPr/>
        </p:nvSpPr>
        <p:spPr>
          <a:xfrm>
            <a:off x="879384" y="1813393"/>
            <a:ext cx="2957292" cy="432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腾讯体 W3" panose="020C04030202040F0204" pitchFamily="34" charset="-122"/>
              <a:ea typeface="腾讯体 W3" panose="020C04030202040F0204" pitchFamily="34" charset="-122"/>
            </a:endParaRPr>
          </a:p>
        </p:txBody>
      </p:sp>
      <p:sp>
        <p:nvSpPr>
          <p:cNvPr id="8" name="文本框 7">
            <a:extLst>
              <a:ext uri="{FF2B5EF4-FFF2-40B4-BE49-F238E27FC236}">
                <a16:creationId xmlns:a16="http://schemas.microsoft.com/office/drawing/2014/main" id="{2E6B453E-798E-F913-FBFE-D5EB2BCB4731}"/>
              </a:ext>
            </a:extLst>
          </p:cNvPr>
          <p:cNvSpPr txBox="1"/>
          <p:nvPr/>
        </p:nvSpPr>
        <p:spPr>
          <a:xfrm>
            <a:off x="958925" y="1807884"/>
            <a:ext cx="1846729" cy="584775"/>
          </a:xfrm>
          <a:prstGeom prst="rect">
            <a:avLst/>
          </a:prstGeom>
          <a:noFill/>
        </p:spPr>
        <p:txBody>
          <a:bodyPr wrap="square" rtlCol="0">
            <a:spAutoFit/>
          </a:bodyPr>
          <a:lstStyle/>
          <a:p>
            <a:r>
              <a:rPr lang="zh-CN" altLang="en-US" sz="3200" dirty="0">
                <a:latin typeface="腾讯体 W3" panose="020C04030202040F0204" pitchFamily="34" charset="-122"/>
                <a:ea typeface="腾讯体 W3" panose="020C04030202040F0204" pitchFamily="34" charset="-122"/>
              </a:rPr>
              <a:t>软件需求</a:t>
            </a:r>
          </a:p>
        </p:txBody>
      </p:sp>
      <p:sp>
        <p:nvSpPr>
          <p:cNvPr id="9" name="文本框 8">
            <a:extLst>
              <a:ext uri="{FF2B5EF4-FFF2-40B4-BE49-F238E27FC236}">
                <a16:creationId xmlns:a16="http://schemas.microsoft.com/office/drawing/2014/main" id="{209330DD-07E8-29BF-BD9F-532775C00106}"/>
              </a:ext>
            </a:extLst>
          </p:cNvPr>
          <p:cNvSpPr txBox="1"/>
          <p:nvPr/>
        </p:nvSpPr>
        <p:spPr>
          <a:xfrm>
            <a:off x="958925" y="4351378"/>
            <a:ext cx="854635" cy="369332"/>
          </a:xfrm>
          <a:prstGeom prst="rect">
            <a:avLst/>
          </a:prstGeom>
          <a:solidFill>
            <a:srgbClr val="00B05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功能</a:t>
            </a:r>
            <a:r>
              <a:rPr lang="en-US" altLang="zh-CN" dirty="0">
                <a:latin typeface="腾讯体 W3" panose="020C04030202040F0204" pitchFamily="34" charset="-122"/>
                <a:ea typeface="腾讯体 W3" panose="020C04030202040F0204" pitchFamily="34" charset="-122"/>
              </a:rPr>
              <a:t>3</a:t>
            </a:r>
            <a:endParaRPr lang="zh-CN" altLang="en-US" dirty="0">
              <a:latin typeface="腾讯体 W3" panose="020C04030202040F0204" pitchFamily="34" charset="-122"/>
              <a:ea typeface="腾讯体 W3" panose="020C04030202040F0204" pitchFamily="34" charset="-122"/>
            </a:endParaRPr>
          </a:p>
        </p:txBody>
      </p:sp>
      <p:sp>
        <p:nvSpPr>
          <p:cNvPr id="10" name="文本框 9">
            <a:extLst>
              <a:ext uri="{FF2B5EF4-FFF2-40B4-BE49-F238E27FC236}">
                <a16:creationId xmlns:a16="http://schemas.microsoft.com/office/drawing/2014/main" id="{6902E89D-1A68-420E-2BE2-4648DDE54638}"/>
              </a:ext>
            </a:extLst>
          </p:cNvPr>
          <p:cNvSpPr txBox="1"/>
          <p:nvPr/>
        </p:nvSpPr>
        <p:spPr>
          <a:xfrm>
            <a:off x="2094454" y="3256943"/>
            <a:ext cx="842683" cy="369332"/>
          </a:xfrm>
          <a:prstGeom prst="rect">
            <a:avLst/>
          </a:prstGeom>
          <a:solidFill>
            <a:srgbClr val="92D05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功能</a:t>
            </a:r>
            <a:r>
              <a:rPr lang="en-US" altLang="zh-CN" dirty="0">
                <a:latin typeface="腾讯体 W3" panose="020C04030202040F0204" pitchFamily="34" charset="-122"/>
                <a:ea typeface="腾讯体 W3" panose="020C04030202040F0204" pitchFamily="34" charset="-122"/>
              </a:rPr>
              <a:t>2</a:t>
            </a:r>
            <a:endParaRPr lang="zh-CN" altLang="en-US" dirty="0">
              <a:latin typeface="腾讯体 W3" panose="020C04030202040F0204" pitchFamily="34" charset="-122"/>
              <a:ea typeface="腾讯体 W3" panose="020C04030202040F0204" pitchFamily="34" charset="-122"/>
            </a:endParaRPr>
          </a:p>
        </p:txBody>
      </p:sp>
      <p:sp>
        <p:nvSpPr>
          <p:cNvPr id="11" name="文本框 10">
            <a:extLst>
              <a:ext uri="{FF2B5EF4-FFF2-40B4-BE49-F238E27FC236}">
                <a16:creationId xmlns:a16="http://schemas.microsoft.com/office/drawing/2014/main" id="{78061597-DB8A-C265-B564-7E7180772A60}"/>
              </a:ext>
            </a:extLst>
          </p:cNvPr>
          <p:cNvSpPr txBox="1"/>
          <p:nvPr/>
        </p:nvSpPr>
        <p:spPr>
          <a:xfrm>
            <a:off x="958925" y="2694104"/>
            <a:ext cx="854635" cy="369332"/>
          </a:xfrm>
          <a:prstGeom prst="rect">
            <a:avLst/>
          </a:prstGeom>
          <a:solidFill>
            <a:srgbClr val="FFC00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功能</a:t>
            </a:r>
            <a:r>
              <a:rPr lang="en-US" altLang="zh-CN" dirty="0">
                <a:latin typeface="腾讯体 W3" panose="020C04030202040F0204" pitchFamily="34" charset="-122"/>
                <a:ea typeface="腾讯体 W3" panose="020C04030202040F0204" pitchFamily="34" charset="-122"/>
              </a:rPr>
              <a:t>1</a:t>
            </a:r>
            <a:endParaRPr lang="zh-CN" altLang="en-US" dirty="0">
              <a:latin typeface="腾讯体 W3" panose="020C04030202040F0204" pitchFamily="34" charset="-122"/>
              <a:ea typeface="腾讯体 W3" panose="020C04030202040F0204" pitchFamily="34" charset="-122"/>
            </a:endParaRPr>
          </a:p>
        </p:txBody>
      </p:sp>
      <p:sp>
        <p:nvSpPr>
          <p:cNvPr id="12" name="文本框 11">
            <a:extLst>
              <a:ext uri="{FF2B5EF4-FFF2-40B4-BE49-F238E27FC236}">
                <a16:creationId xmlns:a16="http://schemas.microsoft.com/office/drawing/2014/main" id="{0BA481B5-44E3-BFD0-F6FB-3A0F66114954}"/>
              </a:ext>
            </a:extLst>
          </p:cNvPr>
          <p:cNvSpPr txBox="1"/>
          <p:nvPr/>
        </p:nvSpPr>
        <p:spPr>
          <a:xfrm>
            <a:off x="2285702" y="3919236"/>
            <a:ext cx="1422400" cy="369332"/>
          </a:xfrm>
          <a:prstGeom prst="rect">
            <a:avLst/>
          </a:prstGeom>
          <a:solidFill>
            <a:srgbClr val="FFFF0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功能</a:t>
            </a:r>
            <a:r>
              <a:rPr lang="en-US" altLang="zh-CN" dirty="0">
                <a:latin typeface="腾讯体 W3" panose="020C04030202040F0204" pitchFamily="34" charset="-122"/>
                <a:ea typeface="腾讯体 W3" panose="020C04030202040F0204" pitchFamily="34" charset="-122"/>
              </a:rPr>
              <a:t>4</a:t>
            </a:r>
            <a:endParaRPr lang="zh-CN" altLang="en-US" dirty="0">
              <a:latin typeface="腾讯体 W3" panose="020C04030202040F0204" pitchFamily="34" charset="-122"/>
              <a:ea typeface="腾讯体 W3" panose="020C04030202040F0204" pitchFamily="34" charset="-122"/>
            </a:endParaRPr>
          </a:p>
        </p:txBody>
      </p:sp>
      <p:sp>
        <p:nvSpPr>
          <p:cNvPr id="13" name="文本框 12">
            <a:extLst>
              <a:ext uri="{FF2B5EF4-FFF2-40B4-BE49-F238E27FC236}">
                <a16:creationId xmlns:a16="http://schemas.microsoft.com/office/drawing/2014/main" id="{8BF3ADE9-FC33-A73A-E62A-A6CB9B258028}"/>
              </a:ext>
            </a:extLst>
          </p:cNvPr>
          <p:cNvSpPr txBox="1"/>
          <p:nvPr/>
        </p:nvSpPr>
        <p:spPr>
          <a:xfrm>
            <a:off x="1574502" y="5152852"/>
            <a:ext cx="1422400" cy="369332"/>
          </a:xfrm>
          <a:prstGeom prst="rect">
            <a:avLst/>
          </a:prstGeom>
          <a:solidFill>
            <a:schemeClr val="tx2">
              <a:lumMod val="60000"/>
              <a:lumOff val="40000"/>
            </a:schemeClr>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功能</a:t>
            </a:r>
            <a:r>
              <a:rPr lang="en-US" altLang="zh-CN" dirty="0">
                <a:latin typeface="腾讯体 W3" panose="020C04030202040F0204" pitchFamily="34" charset="-122"/>
                <a:ea typeface="腾讯体 W3" panose="020C04030202040F0204" pitchFamily="34" charset="-122"/>
              </a:rPr>
              <a:t>6</a:t>
            </a:r>
            <a:endParaRPr lang="zh-CN" altLang="en-US" dirty="0">
              <a:latin typeface="腾讯体 W3" panose="020C04030202040F0204" pitchFamily="34" charset="-122"/>
              <a:ea typeface="腾讯体 W3" panose="020C04030202040F0204" pitchFamily="34" charset="-122"/>
            </a:endParaRPr>
          </a:p>
        </p:txBody>
      </p:sp>
      <p:sp>
        <p:nvSpPr>
          <p:cNvPr id="14" name="文本框 13">
            <a:extLst>
              <a:ext uri="{FF2B5EF4-FFF2-40B4-BE49-F238E27FC236}">
                <a16:creationId xmlns:a16="http://schemas.microsoft.com/office/drawing/2014/main" id="{A6084C75-DCA8-FC47-6B41-C1DE7F704D09}"/>
              </a:ext>
            </a:extLst>
          </p:cNvPr>
          <p:cNvSpPr txBox="1"/>
          <p:nvPr/>
        </p:nvSpPr>
        <p:spPr>
          <a:xfrm>
            <a:off x="2094454" y="4588816"/>
            <a:ext cx="1422400" cy="369332"/>
          </a:xfrm>
          <a:prstGeom prst="rect">
            <a:avLst/>
          </a:prstGeom>
          <a:solidFill>
            <a:schemeClr val="accent3">
              <a:lumMod val="50000"/>
            </a:schemeClr>
          </a:solidFill>
          <a:ln>
            <a:noFill/>
          </a:ln>
        </p:spPr>
        <p:txBody>
          <a:bodyPr wrap="square" rtlCol="0">
            <a:spAutoFit/>
          </a:bodyPr>
          <a:lstStyle/>
          <a:p>
            <a:r>
              <a:rPr lang="zh-CN" altLang="en-US" dirty="0">
                <a:solidFill>
                  <a:schemeClr val="bg1"/>
                </a:solidFill>
                <a:latin typeface="腾讯体 W3" panose="020C04030202040F0204" pitchFamily="34" charset="-122"/>
                <a:ea typeface="腾讯体 W3" panose="020C04030202040F0204" pitchFamily="34" charset="-122"/>
              </a:rPr>
              <a:t>功能</a:t>
            </a:r>
            <a:r>
              <a:rPr lang="en-US" altLang="zh-CN" dirty="0">
                <a:solidFill>
                  <a:schemeClr val="bg1"/>
                </a:solidFill>
                <a:latin typeface="腾讯体 W3" panose="020C04030202040F0204" pitchFamily="34" charset="-122"/>
                <a:ea typeface="腾讯体 W3" panose="020C04030202040F0204" pitchFamily="34" charset="-122"/>
              </a:rPr>
              <a:t>5</a:t>
            </a:r>
            <a:endParaRPr lang="zh-CN" altLang="en-US" dirty="0">
              <a:solidFill>
                <a:schemeClr val="bg1"/>
              </a:solidFill>
              <a:latin typeface="腾讯体 W3" panose="020C04030202040F0204" pitchFamily="34" charset="-122"/>
              <a:ea typeface="腾讯体 W3" panose="020C04030202040F0204" pitchFamily="34" charset="-122"/>
            </a:endParaRPr>
          </a:p>
        </p:txBody>
      </p:sp>
      <p:cxnSp>
        <p:nvCxnSpPr>
          <p:cNvPr id="15" name="直接箭头连接符 14">
            <a:extLst>
              <a:ext uri="{FF2B5EF4-FFF2-40B4-BE49-F238E27FC236}">
                <a16:creationId xmlns:a16="http://schemas.microsoft.com/office/drawing/2014/main" id="{09C5F152-5D68-ACCF-7C3A-93F60F17B07D}"/>
              </a:ext>
            </a:extLst>
          </p:cNvPr>
          <p:cNvCxnSpPr>
            <a:cxnSpLocks/>
          </p:cNvCxnSpPr>
          <p:nvPr/>
        </p:nvCxnSpPr>
        <p:spPr>
          <a:xfrm>
            <a:off x="4130910" y="3554562"/>
            <a:ext cx="80682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DB9C2548-E875-37A2-F3D1-41AD433D5766}"/>
              </a:ext>
            </a:extLst>
          </p:cNvPr>
          <p:cNvSpPr/>
          <p:nvPr/>
        </p:nvSpPr>
        <p:spPr>
          <a:xfrm>
            <a:off x="5284467" y="2100271"/>
            <a:ext cx="1326776" cy="57374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腾讯体 W3" panose="020C04030202040F0204" pitchFamily="34" charset="-122"/>
                <a:ea typeface="腾讯体 W3" panose="020C04030202040F0204" pitchFamily="34" charset="-122"/>
              </a:rPr>
              <a:t>函数</a:t>
            </a:r>
            <a:r>
              <a:rPr lang="en-US" altLang="zh-CN" dirty="0">
                <a:latin typeface="腾讯体 W3" panose="020C04030202040F0204" pitchFamily="34" charset="-122"/>
                <a:ea typeface="腾讯体 W3" panose="020C04030202040F0204" pitchFamily="34" charset="-122"/>
              </a:rPr>
              <a:t>1</a:t>
            </a:r>
            <a:endParaRPr lang="zh-CN" altLang="en-US" dirty="0">
              <a:latin typeface="腾讯体 W3" panose="020C04030202040F0204" pitchFamily="34" charset="-122"/>
              <a:ea typeface="腾讯体 W3" panose="020C04030202040F0204" pitchFamily="34" charset="-122"/>
            </a:endParaRPr>
          </a:p>
        </p:txBody>
      </p:sp>
      <p:sp>
        <p:nvSpPr>
          <p:cNvPr id="17" name="矩形 16">
            <a:extLst>
              <a:ext uri="{FF2B5EF4-FFF2-40B4-BE49-F238E27FC236}">
                <a16:creationId xmlns:a16="http://schemas.microsoft.com/office/drawing/2014/main" id="{0C7EFE44-A169-03D7-2AD9-CCAF36D9A4BB}"/>
              </a:ext>
            </a:extLst>
          </p:cNvPr>
          <p:cNvSpPr/>
          <p:nvPr/>
        </p:nvSpPr>
        <p:spPr>
          <a:xfrm>
            <a:off x="5284467" y="2996483"/>
            <a:ext cx="1326776" cy="369332"/>
          </a:xfrm>
          <a:prstGeom prst="rect">
            <a:avLst/>
          </a:prstGeom>
          <a:solidFill>
            <a:srgbClr val="92D050"/>
          </a:solidFill>
          <a:ln>
            <a:noFill/>
          </a:ln>
        </p:spPr>
        <p:txBody>
          <a:bodyPr wrap="square" rtlCol="0">
            <a:spAutoFit/>
          </a:bodyPr>
          <a:lstStyle/>
          <a:p>
            <a:pPr algn="ctr"/>
            <a:r>
              <a:rPr lang="zh-CN" altLang="en-US">
                <a:solidFill>
                  <a:schemeClr val="tx1"/>
                </a:solidFill>
                <a:latin typeface="腾讯体 W3" panose="020C04030202040F0204" pitchFamily="34" charset="-122"/>
                <a:ea typeface="腾讯体 W3" panose="020C04030202040F0204" pitchFamily="34" charset="-122"/>
              </a:rPr>
              <a:t>函数</a:t>
            </a:r>
            <a:r>
              <a:rPr lang="en-US" altLang="zh-CN" dirty="0">
                <a:solidFill>
                  <a:schemeClr val="tx1"/>
                </a:solidFill>
                <a:latin typeface="腾讯体 W3" panose="020C04030202040F0204" pitchFamily="34" charset="-122"/>
                <a:ea typeface="腾讯体 W3" panose="020C04030202040F0204" pitchFamily="34" charset="-122"/>
              </a:rPr>
              <a:t>2</a:t>
            </a:r>
            <a:endParaRPr lang="zh-CN" altLang="en-US" dirty="0">
              <a:solidFill>
                <a:schemeClr val="tx1"/>
              </a:solidFill>
              <a:latin typeface="腾讯体 W3" panose="020C04030202040F0204" pitchFamily="34" charset="-122"/>
              <a:ea typeface="腾讯体 W3" panose="020C04030202040F0204" pitchFamily="34" charset="-122"/>
            </a:endParaRPr>
          </a:p>
        </p:txBody>
      </p:sp>
      <p:sp>
        <p:nvSpPr>
          <p:cNvPr id="18" name="矩形 17">
            <a:extLst>
              <a:ext uri="{FF2B5EF4-FFF2-40B4-BE49-F238E27FC236}">
                <a16:creationId xmlns:a16="http://schemas.microsoft.com/office/drawing/2014/main" id="{B75DC507-3742-D351-EDC1-5ABA78054A2E}"/>
              </a:ext>
            </a:extLst>
          </p:cNvPr>
          <p:cNvSpPr/>
          <p:nvPr/>
        </p:nvSpPr>
        <p:spPr>
          <a:xfrm>
            <a:off x="5284467" y="3688285"/>
            <a:ext cx="1326776" cy="369332"/>
          </a:xfrm>
          <a:prstGeom prst="rect">
            <a:avLst/>
          </a:prstGeom>
          <a:solidFill>
            <a:srgbClr val="00B050"/>
          </a:solidFill>
          <a:ln>
            <a:noFill/>
          </a:ln>
        </p:spPr>
        <p:txBody>
          <a:bodyPr wrap="square" rtlCol="0">
            <a:spAutoFit/>
          </a:bodyPr>
          <a:lstStyle/>
          <a:p>
            <a:pPr algn="ctr"/>
            <a:r>
              <a:rPr lang="zh-CN" altLang="en-US" dirty="0">
                <a:latin typeface="腾讯体 W3" panose="020C04030202040F0204" pitchFamily="34" charset="-122"/>
                <a:ea typeface="腾讯体 W3" panose="020C04030202040F0204" pitchFamily="34" charset="-122"/>
              </a:rPr>
              <a:t>函数</a:t>
            </a:r>
            <a:r>
              <a:rPr lang="en-US" altLang="zh-CN" dirty="0">
                <a:latin typeface="腾讯体 W3" panose="020C04030202040F0204" pitchFamily="34" charset="-122"/>
                <a:ea typeface="腾讯体 W3" panose="020C04030202040F0204" pitchFamily="34" charset="-122"/>
              </a:rPr>
              <a:t>3</a:t>
            </a:r>
            <a:endParaRPr lang="zh-CN" altLang="en-US" dirty="0">
              <a:latin typeface="腾讯体 W3" panose="020C04030202040F0204" pitchFamily="34" charset="-122"/>
              <a:ea typeface="腾讯体 W3" panose="020C04030202040F0204" pitchFamily="34" charset="-122"/>
            </a:endParaRPr>
          </a:p>
        </p:txBody>
      </p:sp>
      <p:sp>
        <p:nvSpPr>
          <p:cNvPr id="19" name="矩形 18">
            <a:extLst>
              <a:ext uri="{FF2B5EF4-FFF2-40B4-BE49-F238E27FC236}">
                <a16:creationId xmlns:a16="http://schemas.microsoft.com/office/drawing/2014/main" id="{553BA56D-80CE-AFED-3939-F08226AE23F3}"/>
              </a:ext>
            </a:extLst>
          </p:cNvPr>
          <p:cNvSpPr/>
          <p:nvPr/>
        </p:nvSpPr>
        <p:spPr>
          <a:xfrm>
            <a:off x="5284467" y="4380087"/>
            <a:ext cx="1326776" cy="369332"/>
          </a:xfrm>
          <a:prstGeom prst="rect">
            <a:avLst/>
          </a:prstGeom>
          <a:solidFill>
            <a:srgbClr val="FFFF00"/>
          </a:solidFill>
          <a:ln>
            <a:noFill/>
          </a:ln>
        </p:spPr>
        <p:txBody>
          <a:bodyPr wrap="square" rtlCol="0">
            <a:spAutoFit/>
          </a:bodyPr>
          <a:lstStyle/>
          <a:p>
            <a:pPr algn="ctr"/>
            <a:r>
              <a:rPr lang="zh-CN" altLang="en-US" dirty="0">
                <a:solidFill>
                  <a:schemeClr val="tx1"/>
                </a:solidFill>
                <a:latin typeface="腾讯体 W3" panose="020C04030202040F0204" pitchFamily="34" charset="-122"/>
                <a:ea typeface="腾讯体 W3" panose="020C04030202040F0204" pitchFamily="34" charset="-122"/>
              </a:rPr>
              <a:t>函数</a:t>
            </a:r>
            <a:r>
              <a:rPr lang="en-US" altLang="zh-CN" dirty="0">
                <a:solidFill>
                  <a:schemeClr val="tx1"/>
                </a:solidFill>
                <a:latin typeface="腾讯体 W3" panose="020C04030202040F0204" pitchFamily="34" charset="-122"/>
                <a:ea typeface="腾讯体 W3" panose="020C04030202040F0204" pitchFamily="34" charset="-122"/>
              </a:rPr>
              <a:t>4</a:t>
            </a:r>
            <a:endParaRPr lang="zh-CN" altLang="en-US" dirty="0">
              <a:solidFill>
                <a:schemeClr val="tx1"/>
              </a:solidFill>
              <a:latin typeface="腾讯体 W3" panose="020C04030202040F0204" pitchFamily="34" charset="-122"/>
              <a:ea typeface="腾讯体 W3" panose="020C04030202040F0204" pitchFamily="34" charset="-122"/>
            </a:endParaRPr>
          </a:p>
        </p:txBody>
      </p:sp>
      <p:sp>
        <p:nvSpPr>
          <p:cNvPr id="20" name="矩形 19">
            <a:extLst>
              <a:ext uri="{FF2B5EF4-FFF2-40B4-BE49-F238E27FC236}">
                <a16:creationId xmlns:a16="http://schemas.microsoft.com/office/drawing/2014/main" id="{D189F993-BDD4-C347-46FE-788151B0B717}"/>
              </a:ext>
            </a:extLst>
          </p:cNvPr>
          <p:cNvSpPr/>
          <p:nvPr/>
        </p:nvSpPr>
        <p:spPr>
          <a:xfrm>
            <a:off x="5284467" y="5071888"/>
            <a:ext cx="1326776" cy="369332"/>
          </a:xfrm>
          <a:prstGeom prst="rect">
            <a:avLst/>
          </a:prstGeom>
          <a:solidFill>
            <a:schemeClr val="tx2">
              <a:lumMod val="60000"/>
              <a:lumOff val="40000"/>
            </a:schemeClr>
          </a:solidFill>
          <a:ln>
            <a:noFill/>
          </a:ln>
        </p:spPr>
        <p:txBody>
          <a:bodyPr wrap="square" rtlCol="0">
            <a:spAutoFit/>
          </a:bodyPr>
          <a:lstStyle/>
          <a:p>
            <a:pPr algn="ctr"/>
            <a:r>
              <a:rPr lang="zh-CN" altLang="en-US">
                <a:solidFill>
                  <a:schemeClr val="tx1"/>
                </a:solidFill>
                <a:latin typeface="腾讯体 W3" panose="020C04030202040F0204" pitchFamily="34" charset="-122"/>
                <a:ea typeface="腾讯体 W3" panose="020C04030202040F0204" pitchFamily="34" charset="-122"/>
              </a:rPr>
              <a:t>函数</a:t>
            </a:r>
            <a:r>
              <a:rPr lang="en-US" altLang="zh-CN" dirty="0">
                <a:solidFill>
                  <a:schemeClr val="tx1"/>
                </a:solidFill>
                <a:latin typeface="腾讯体 W3" panose="020C04030202040F0204" pitchFamily="34" charset="-122"/>
                <a:ea typeface="腾讯体 W3" panose="020C04030202040F0204" pitchFamily="34" charset="-122"/>
              </a:rPr>
              <a:t>5</a:t>
            </a:r>
            <a:endParaRPr lang="zh-CN" altLang="en-US" dirty="0">
              <a:solidFill>
                <a:schemeClr val="tx1"/>
              </a:solidFill>
              <a:latin typeface="腾讯体 W3" panose="020C04030202040F0204" pitchFamily="34" charset="-122"/>
              <a:ea typeface="腾讯体 W3" panose="020C04030202040F0204" pitchFamily="34" charset="-122"/>
            </a:endParaRPr>
          </a:p>
        </p:txBody>
      </p:sp>
      <p:cxnSp>
        <p:nvCxnSpPr>
          <p:cNvPr id="21" name="直接箭头连接符 20">
            <a:extLst>
              <a:ext uri="{FF2B5EF4-FFF2-40B4-BE49-F238E27FC236}">
                <a16:creationId xmlns:a16="http://schemas.microsoft.com/office/drawing/2014/main" id="{EFE3F907-B3AD-7BEC-5605-18F04C3FA4F4}"/>
              </a:ext>
            </a:extLst>
          </p:cNvPr>
          <p:cNvCxnSpPr>
            <a:cxnSpLocks/>
          </p:cNvCxnSpPr>
          <p:nvPr/>
        </p:nvCxnSpPr>
        <p:spPr>
          <a:xfrm>
            <a:off x="6916319" y="3554562"/>
            <a:ext cx="80084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22" name="图片 21">
            <a:extLst>
              <a:ext uri="{FF2B5EF4-FFF2-40B4-BE49-F238E27FC236}">
                <a16:creationId xmlns:a16="http://schemas.microsoft.com/office/drawing/2014/main" id="{62F47377-6123-246D-D199-AEC9B5D98C0C}"/>
              </a:ext>
            </a:extLst>
          </p:cNvPr>
          <p:cNvPicPr>
            <a:picLocks noChangeAspect="1"/>
          </p:cNvPicPr>
          <p:nvPr/>
        </p:nvPicPr>
        <p:blipFill>
          <a:blip r:embed="rId2"/>
          <a:stretch>
            <a:fillRect/>
          </a:stretch>
        </p:blipFill>
        <p:spPr>
          <a:xfrm>
            <a:off x="8238568" y="1472306"/>
            <a:ext cx="2884418" cy="4421867"/>
          </a:xfrm>
          <a:prstGeom prst="rect">
            <a:avLst/>
          </a:prstGeom>
        </p:spPr>
      </p:pic>
    </p:spTree>
    <p:extLst>
      <p:ext uri="{BB962C8B-B14F-4D97-AF65-F5344CB8AC3E}">
        <p14:creationId xmlns:p14="http://schemas.microsoft.com/office/powerpoint/2010/main" val="39031191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软件开发方法</a:t>
            </a:r>
          </a:p>
        </p:txBody>
      </p:sp>
      <p:sp>
        <p:nvSpPr>
          <p:cNvPr id="3" name="内容占位符 2"/>
          <p:cNvSpPr>
            <a:spLocks noGrp="1"/>
          </p:cNvSpPr>
          <p:nvPr>
            <p:ph idx="1"/>
          </p:nvPr>
        </p:nvSpPr>
        <p:spPr/>
        <p:txBody>
          <a:bodyPr/>
          <a:lstStyle/>
          <a:p>
            <a:r>
              <a:rPr lang="zh-CN" altLang="en-US" dirty="0"/>
              <a:t>（</a:t>
            </a:r>
            <a:r>
              <a:rPr lang="en-US" altLang="zh-CN" dirty="0"/>
              <a:t>2</a:t>
            </a:r>
            <a:r>
              <a:rPr lang="zh-CN" altLang="en-US" dirty="0"/>
              <a:t>）</a:t>
            </a:r>
            <a:r>
              <a:rPr lang="zh-CN" altLang="zh-CN" sz="3200" dirty="0">
                <a:latin typeface="腾讯体 W3" panose="020C04030202040F0204" pitchFamily="34" charset="-122"/>
                <a:ea typeface="腾讯体 W3" panose="020C04030202040F0204" pitchFamily="34" charset="-122"/>
              </a:rPr>
              <a:t>面向数据结构方法</a:t>
            </a:r>
          </a:p>
          <a:p>
            <a:pPr marL="0" indent="0">
              <a:buNone/>
            </a:pPr>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27</a:t>
            </a:fld>
            <a:endParaRPr lang="zh-CN" altLang="en-US"/>
          </a:p>
        </p:txBody>
      </p:sp>
      <p:sp>
        <p:nvSpPr>
          <p:cNvPr id="7" name="矩形 6">
            <a:extLst>
              <a:ext uri="{FF2B5EF4-FFF2-40B4-BE49-F238E27FC236}">
                <a16:creationId xmlns:a16="http://schemas.microsoft.com/office/drawing/2014/main" id="{CC20CEBD-CE7A-02C8-94F2-9E7CC147DFE3}"/>
              </a:ext>
            </a:extLst>
          </p:cNvPr>
          <p:cNvSpPr/>
          <p:nvPr/>
        </p:nvSpPr>
        <p:spPr>
          <a:xfrm>
            <a:off x="992455" y="1813393"/>
            <a:ext cx="2957292" cy="432755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腾讯体 W3" panose="020C04030202040F0204" pitchFamily="34" charset="-122"/>
              <a:ea typeface="腾讯体 W3" panose="020C04030202040F0204" pitchFamily="34" charset="-122"/>
            </a:endParaRPr>
          </a:p>
        </p:txBody>
      </p:sp>
      <p:cxnSp>
        <p:nvCxnSpPr>
          <p:cNvPr id="8" name="直接箭头连接符 7">
            <a:extLst>
              <a:ext uri="{FF2B5EF4-FFF2-40B4-BE49-F238E27FC236}">
                <a16:creationId xmlns:a16="http://schemas.microsoft.com/office/drawing/2014/main" id="{D148B506-63D6-00FA-61B3-8CA45A0E0876}"/>
              </a:ext>
            </a:extLst>
          </p:cNvPr>
          <p:cNvCxnSpPr>
            <a:cxnSpLocks/>
          </p:cNvCxnSpPr>
          <p:nvPr/>
        </p:nvCxnSpPr>
        <p:spPr>
          <a:xfrm>
            <a:off x="4364802" y="3962600"/>
            <a:ext cx="1640625" cy="1456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92305839-3FDA-FF2A-C015-83C8193A5B0B}"/>
              </a:ext>
            </a:extLst>
          </p:cNvPr>
          <p:cNvSpPr txBox="1"/>
          <p:nvPr/>
        </p:nvSpPr>
        <p:spPr>
          <a:xfrm>
            <a:off x="958925" y="1807884"/>
            <a:ext cx="1846729" cy="584775"/>
          </a:xfrm>
          <a:prstGeom prst="rect">
            <a:avLst/>
          </a:prstGeom>
          <a:noFill/>
        </p:spPr>
        <p:txBody>
          <a:bodyPr wrap="square" rtlCol="0">
            <a:spAutoFit/>
          </a:bodyPr>
          <a:lstStyle/>
          <a:p>
            <a:r>
              <a:rPr lang="zh-CN" altLang="en-US" sz="3200" dirty="0">
                <a:latin typeface="腾讯体 W3" panose="020C04030202040F0204" pitchFamily="34" charset="-122"/>
                <a:ea typeface="腾讯体 W3" panose="020C04030202040F0204" pitchFamily="34" charset="-122"/>
              </a:rPr>
              <a:t>文件结构</a:t>
            </a:r>
          </a:p>
        </p:txBody>
      </p:sp>
      <p:sp>
        <p:nvSpPr>
          <p:cNvPr id="13" name="文本框 12">
            <a:extLst>
              <a:ext uri="{FF2B5EF4-FFF2-40B4-BE49-F238E27FC236}">
                <a16:creationId xmlns:a16="http://schemas.microsoft.com/office/drawing/2014/main" id="{0C533356-7C9D-C2A3-DCDB-DA45538CECBF}"/>
              </a:ext>
            </a:extLst>
          </p:cNvPr>
          <p:cNvSpPr txBox="1"/>
          <p:nvPr/>
        </p:nvSpPr>
        <p:spPr>
          <a:xfrm>
            <a:off x="1498245" y="2622763"/>
            <a:ext cx="1670339" cy="369332"/>
          </a:xfrm>
          <a:prstGeom prst="rect">
            <a:avLst/>
          </a:prstGeom>
          <a:solidFill>
            <a:srgbClr val="CAE0ED"/>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内容</a:t>
            </a:r>
            <a:r>
              <a:rPr lang="en-US" altLang="zh-CN" dirty="0">
                <a:latin typeface="腾讯体 W3" panose="020C04030202040F0204" pitchFamily="34" charset="-122"/>
                <a:ea typeface="腾讯体 W3" panose="020C04030202040F0204" pitchFamily="34" charset="-122"/>
              </a:rPr>
              <a:t>1</a:t>
            </a:r>
            <a:endParaRPr lang="zh-CN" altLang="en-US" dirty="0">
              <a:latin typeface="腾讯体 W3" panose="020C04030202040F0204" pitchFamily="34" charset="-122"/>
              <a:ea typeface="腾讯体 W3" panose="020C04030202040F0204" pitchFamily="34" charset="-122"/>
            </a:endParaRPr>
          </a:p>
        </p:txBody>
      </p:sp>
      <p:sp>
        <p:nvSpPr>
          <p:cNvPr id="14" name="文本框 13">
            <a:extLst>
              <a:ext uri="{FF2B5EF4-FFF2-40B4-BE49-F238E27FC236}">
                <a16:creationId xmlns:a16="http://schemas.microsoft.com/office/drawing/2014/main" id="{735609AF-EDB1-B756-1E76-EAA04DDD7FB1}"/>
              </a:ext>
            </a:extLst>
          </p:cNvPr>
          <p:cNvSpPr txBox="1"/>
          <p:nvPr/>
        </p:nvSpPr>
        <p:spPr>
          <a:xfrm>
            <a:off x="1198361" y="3310937"/>
            <a:ext cx="1670339" cy="369332"/>
          </a:xfrm>
          <a:prstGeom prst="rect">
            <a:avLst/>
          </a:prstGeom>
          <a:solidFill>
            <a:srgbClr val="00B0F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内容</a:t>
            </a:r>
            <a:r>
              <a:rPr lang="en-US" altLang="zh-CN" dirty="0">
                <a:latin typeface="腾讯体 W3" panose="020C04030202040F0204" pitchFamily="34" charset="-122"/>
                <a:ea typeface="腾讯体 W3" panose="020C04030202040F0204" pitchFamily="34" charset="-122"/>
              </a:rPr>
              <a:t>2</a:t>
            </a:r>
            <a:endParaRPr lang="zh-CN" altLang="en-US" dirty="0">
              <a:latin typeface="腾讯体 W3" panose="020C04030202040F0204" pitchFamily="34" charset="-122"/>
              <a:ea typeface="腾讯体 W3" panose="020C04030202040F0204" pitchFamily="34" charset="-122"/>
            </a:endParaRPr>
          </a:p>
        </p:txBody>
      </p:sp>
      <p:sp>
        <p:nvSpPr>
          <p:cNvPr id="15" name="文本框 14">
            <a:extLst>
              <a:ext uri="{FF2B5EF4-FFF2-40B4-BE49-F238E27FC236}">
                <a16:creationId xmlns:a16="http://schemas.microsoft.com/office/drawing/2014/main" id="{838295DF-D096-4443-F923-A323298B09EA}"/>
              </a:ext>
            </a:extLst>
          </p:cNvPr>
          <p:cNvSpPr txBox="1"/>
          <p:nvPr/>
        </p:nvSpPr>
        <p:spPr>
          <a:xfrm>
            <a:off x="1882289" y="3897400"/>
            <a:ext cx="1670339" cy="369332"/>
          </a:xfrm>
          <a:prstGeom prst="rect">
            <a:avLst/>
          </a:prstGeom>
          <a:solidFill>
            <a:srgbClr val="FFC00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内容</a:t>
            </a:r>
            <a:r>
              <a:rPr lang="en-US" altLang="zh-CN" dirty="0">
                <a:latin typeface="腾讯体 W3" panose="020C04030202040F0204" pitchFamily="34" charset="-122"/>
                <a:ea typeface="腾讯体 W3" panose="020C04030202040F0204" pitchFamily="34" charset="-122"/>
              </a:rPr>
              <a:t>3</a:t>
            </a:r>
            <a:endParaRPr lang="zh-CN" altLang="en-US" dirty="0">
              <a:latin typeface="腾讯体 W3" panose="020C04030202040F0204" pitchFamily="34" charset="-122"/>
              <a:ea typeface="腾讯体 W3" panose="020C04030202040F0204" pitchFamily="34" charset="-122"/>
            </a:endParaRPr>
          </a:p>
        </p:txBody>
      </p:sp>
      <p:sp>
        <p:nvSpPr>
          <p:cNvPr id="16" name="文本框 15">
            <a:extLst>
              <a:ext uri="{FF2B5EF4-FFF2-40B4-BE49-F238E27FC236}">
                <a16:creationId xmlns:a16="http://schemas.microsoft.com/office/drawing/2014/main" id="{310F4AA1-DB0B-572E-0F2E-01D639DE816F}"/>
              </a:ext>
            </a:extLst>
          </p:cNvPr>
          <p:cNvSpPr txBox="1"/>
          <p:nvPr/>
        </p:nvSpPr>
        <p:spPr>
          <a:xfrm>
            <a:off x="1205874" y="4598547"/>
            <a:ext cx="1670339" cy="369332"/>
          </a:xfrm>
          <a:prstGeom prst="rect">
            <a:avLst/>
          </a:prstGeom>
          <a:solidFill>
            <a:schemeClr val="accent4">
              <a:lumMod val="60000"/>
              <a:lumOff val="40000"/>
            </a:schemeClr>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内容</a:t>
            </a:r>
            <a:r>
              <a:rPr lang="en-US" altLang="zh-CN" dirty="0">
                <a:latin typeface="腾讯体 W3" panose="020C04030202040F0204" pitchFamily="34" charset="-122"/>
                <a:ea typeface="腾讯体 W3" panose="020C04030202040F0204" pitchFamily="34" charset="-122"/>
              </a:rPr>
              <a:t>4</a:t>
            </a:r>
            <a:endParaRPr lang="zh-CN" altLang="en-US" dirty="0">
              <a:latin typeface="腾讯体 W3" panose="020C04030202040F0204" pitchFamily="34" charset="-122"/>
              <a:ea typeface="腾讯体 W3" panose="020C04030202040F0204" pitchFamily="34" charset="-122"/>
            </a:endParaRPr>
          </a:p>
        </p:txBody>
      </p:sp>
      <p:pic>
        <p:nvPicPr>
          <p:cNvPr id="18" name="图片 17">
            <a:extLst>
              <a:ext uri="{FF2B5EF4-FFF2-40B4-BE49-F238E27FC236}">
                <a16:creationId xmlns:a16="http://schemas.microsoft.com/office/drawing/2014/main" id="{FF061187-D9D3-91D4-B8C1-9CF142FAAE3C}"/>
              </a:ext>
            </a:extLst>
          </p:cNvPr>
          <p:cNvPicPr>
            <a:picLocks noChangeAspect="1"/>
          </p:cNvPicPr>
          <p:nvPr/>
        </p:nvPicPr>
        <p:blipFill>
          <a:blip r:embed="rId2"/>
          <a:stretch>
            <a:fillRect/>
          </a:stretch>
        </p:blipFill>
        <p:spPr>
          <a:xfrm>
            <a:off x="6388625" y="2515178"/>
            <a:ext cx="5252292" cy="2268035"/>
          </a:xfrm>
          <a:prstGeom prst="rect">
            <a:avLst/>
          </a:prstGeom>
        </p:spPr>
      </p:pic>
    </p:spTree>
    <p:extLst>
      <p:ext uri="{BB962C8B-B14F-4D97-AF65-F5344CB8AC3E}">
        <p14:creationId xmlns:p14="http://schemas.microsoft.com/office/powerpoint/2010/main" val="21970842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a:extLst>
              <a:ext uri="{FF2B5EF4-FFF2-40B4-BE49-F238E27FC236}">
                <a16:creationId xmlns:a16="http://schemas.microsoft.com/office/drawing/2014/main" id="{62674C8E-28B1-9EAB-62F6-E38FC68B7EF6}"/>
              </a:ext>
            </a:extLst>
          </p:cNvPr>
          <p:cNvSpPr/>
          <p:nvPr/>
        </p:nvSpPr>
        <p:spPr>
          <a:xfrm>
            <a:off x="879384" y="1813393"/>
            <a:ext cx="2957292" cy="432755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腾讯体 W3" panose="020C04030202040F0204" pitchFamily="34" charset="-122"/>
              <a:ea typeface="腾讯体 W3" panose="020C04030202040F0204" pitchFamily="34" charset="-122"/>
            </a:endParaRPr>
          </a:p>
        </p:txBody>
      </p:sp>
      <p:sp>
        <p:nvSpPr>
          <p:cNvPr id="2" name="标题 1"/>
          <p:cNvSpPr>
            <a:spLocks noGrp="1"/>
          </p:cNvSpPr>
          <p:nvPr>
            <p:ph type="title"/>
          </p:nvPr>
        </p:nvSpPr>
        <p:spPr/>
        <p:txBody>
          <a:bodyPr/>
          <a:lstStyle/>
          <a:p>
            <a:r>
              <a:rPr lang="en-US" altLang="zh-CN" dirty="0"/>
              <a:t>5. </a:t>
            </a:r>
            <a:r>
              <a:rPr lang="zh-CN" altLang="en-US" dirty="0"/>
              <a:t>软件开发方法</a:t>
            </a:r>
          </a:p>
        </p:txBody>
      </p:sp>
      <p:sp>
        <p:nvSpPr>
          <p:cNvPr id="3" name="内容占位符 2"/>
          <p:cNvSpPr>
            <a:spLocks noGrp="1"/>
          </p:cNvSpPr>
          <p:nvPr>
            <p:ph idx="1"/>
          </p:nvPr>
        </p:nvSpPr>
        <p:spPr/>
        <p:txBody>
          <a:bodyPr/>
          <a:lstStyle/>
          <a:p>
            <a:r>
              <a:rPr lang="en-US" altLang="zh-CN" dirty="0"/>
              <a:t>(3)</a:t>
            </a:r>
            <a:r>
              <a:rPr lang="zh-CN" altLang="zh-CN" sz="3200" dirty="0">
                <a:latin typeface="腾讯体 W3" panose="020C04030202040F0204" pitchFamily="34" charset="-122"/>
                <a:ea typeface="腾讯体 W3" panose="020C04030202040F0204" pitchFamily="34" charset="-122"/>
              </a:rPr>
              <a:t>面向对象方法</a:t>
            </a:r>
            <a:endParaRPr lang="zh-CN" altLang="en-US" sz="3200" dirty="0"/>
          </a:p>
          <a:p>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28</a:t>
            </a:fld>
            <a:endParaRPr lang="zh-CN" altLang="en-US"/>
          </a:p>
        </p:txBody>
      </p:sp>
      <p:cxnSp>
        <p:nvCxnSpPr>
          <p:cNvPr id="25" name="直接箭头连接符 24">
            <a:extLst>
              <a:ext uri="{FF2B5EF4-FFF2-40B4-BE49-F238E27FC236}">
                <a16:creationId xmlns:a16="http://schemas.microsoft.com/office/drawing/2014/main" id="{80752642-2353-68FC-4AC5-FA7C38084164}"/>
              </a:ext>
            </a:extLst>
          </p:cNvPr>
          <p:cNvCxnSpPr>
            <a:cxnSpLocks/>
          </p:cNvCxnSpPr>
          <p:nvPr/>
        </p:nvCxnSpPr>
        <p:spPr>
          <a:xfrm>
            <a:off x="4217319" y="3969884"/>
            <a:ext cx="747971" cy="728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6E8768C2-D412-A7DB-E3FE-DD543E192911}"/>
              </a:ext>
            </a:extLst>
          </p:cNvPr>
          <p:cNvSpPr txBox="1"/>
          <p:nvPr/>
        </p:nvSpPr>
        <p:spPr>
          <a:xfrm>
            <a:off x="958925" y="1807884"/>
            <a:ext cx="1846729" cy="584775"/>
          </a:xfrm>
          <a:prstGeom prst="rect">
            <a:avLst/>
          </a:prstGeom>
          <a:noFill/>
        </p:spPr>
        <p:txBody>
          <a:bodyPr wrap="square" rtlCol="0">
            <a:spAutoFit/>
          </a:bodyPr>
          <a:lstStyle/>
          <a:p>
            <a:r>
              <a:rPr lang="zh-CN" altLang="en-US" sz="3200" dirty="0">
                <a:latin typeface="腾讯体 W3" panose="020C04030202040F0204" pitchFamily="34" charset="-122"/>
                <a:ea typeface="腾讯体 W3" panose="020C04030202040F0204" pitchFamily="34" charset="-122"/>
              </a:rPr>
              <a:t>软件需求</a:t>
            </a:r>
          </a:p>
        </p:txBody>
      </p:sp>
      <p:sp>
        <p:nvSpPr>
          <p:cNvPr id="27" name="文本框 26">
            <a:extLst>
              <a:ext uri="{FF2B5EF4-FFF2-40B4-BE49-F238E27FC236}">
                <a16:creationId xmlns:a16="http://schemas.microsoft.com/office/drawing/2014/main" id="{BEF61D1F-E84E-6991-64B2-6BBA4A13BB44}"/>
              </a:ext>
            </a:extLst>
          </p:cNvPr>
          <p:cNvSpPr txBox="1"/>
          <p:nvPr/>
        </p:nvSpPr>
        <p:spPr>
          <a:xfrm>
            <a:off x="958925" y="4351378"/>
            <a:ext cx="854635" cy="369332"/>
          </a:xfrm>
          <a:prstGeom prst="rect">
            <a:avLst/>
          </a:prstGeom>
          <a:solidFill>
            <a:srgbClr val="FFC00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实体</a:t>
            </a:r>
            <a:r>
              <a:rPr lang="en-US" altLang="zh-CN" dirty="0">
                <a:latin typeface="腾讯体 W3" panose="020C04030202040F0204" pitchFamily="34" charset="-122"/>
                <a:ea typeface="腾讯体 W3" panose="020C04030202040F0204" pitchFamily="34" charset="-122"/>
              </a:rPr>
              <a:t>D</a:t>
            </a:r>
            <a:endParaRPr lang="zh-CN" altLang="en-US" dirty="0">
              <a:latin typeface="腾讯体 W3" panose="020C04030202040F0204" pitchFamily="34" charset="-122"/>
              <a:ea typeface="腾讯体 W3" panose="020C04030202040F0204" pitchFamily="34" charset="-122"/>
            </a:endParaRPr>
          </a:p>
        </p:txBody>
      </p:sp>
      <p:sp>
        <p:nvSpPr>
          <p:cNvPr id="28" name="文本框 27">
            <a:extLst>
              <a:ext uri="{FF2B5EF4-FFF2-40B4-BE49-F238E27FC236}">
                <a16:creationId xmlns:a16="http://schemas.microsoft.com/office/drawing/2014/main" id="{0E3441F9-6525-C53A-51A8-9FB43E99CFAB}"/>
              </a:ext>
            </a:extLst>
          </p:cNvPr>
          <p:cNvSpPr txBox="1"/>
          <p:nvPr/>
        </p:nvSpPr>
        <p:spPr>
          <a:xfrm>
            <a:off x="2094454" y="3256943"/>
            <a:ext cx="842683" cy="369332"/>
          </a:xfrm>
          <a:prstGeom prst="rect">
            <a:avLst/>
          </a:prstGeom>
          <a:solidFill>
            <a:srgbClr val="00B05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实体</a:t>
            </a:r>
            <a:r>
              <a:rPr lang="en-US" altLang="zh-CN" dirty="0">
                <a:latin typeface="腾讯体 W3" panose="020C04030202040F0204" pitchFamily="34" charset="-122"/>
                <a:ea typeface="腾讯体 W3" panose="020C04030202040F0204" pitchFamily="34" charset="-122"/>
              </a:rPr>
              <a:t>B</a:t>
            </a:r>
            <a:endParaRPr lang="zh-CN" altLang="en-US" dirty="0">
              <a:latin typeface="腾讯体 W3" panose="020C04030202040F0204" pitchFamily="34" charset="-122"/>
              <a:ea typeface="腾讯体 W3" panose="020C04030202040F0204" pitchFamily="34" charset="-122"/>
            </a:endParaRPr>
          </a:p>
        </p:txBody>
      </p:sp>
      <p:sp>
        <p:nvSpPr>
          <p:cNvPr id="29" name="文本框 28">
            <a:extLst>
              <a:ext uri="{FF2B5EF4-FFF2-40B4-BE49-F238E27FC236}">
                <a16:creationId xmlns:a16="http://schemas.microsoft.com/office/drawing/2014/main" id="{6E644409-FFA5-6E70-2136-F49CD4D62DF4}"/>
              </a:ext>
            </a:extLst>
          </p:cNvPr>
          <p:cNvSpPr txBox="1"/>
          <p:nvPr/>
        </p:nvSpPr>
        <p:spPr>
          <a:xfrm>
            <a:off x="958925" y="2694104"/>
            <a:ext cx="854635" cy="369332"/>
          </a:xfrm>
          <a:prstGeom prst="rect">
            <a:avLst/>
          </a:prstGeom>
          <a:solidFill>
            <a:srgbClr val="FF000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实体</a:t>
            </a:r>
            <a:r>
              <a:rPr lang="en-US" altLang="zh-CN" dirty="0">
                <a:latin typeface="腾讯体 W3" panose="020C04030202040F0204" pitchFamily="34" charset="-122"/>
                <a:ea typeface="腾讯体 W3" panose="020C04030202040F0204" pitchFamily="34" charset="-122"/>
              </a:rPr>
              <a:t>A</a:t>
            </a:r>
            <a:endParaRPr lang="zh-CN" altLang="en-US" dirty="0">
              <a:latin typeface="腾讯体 W3" panose="020C04030202040F0204" pitchFamily="34" charset="-122"/>
              <a:ea typeface="腾讯体 W3" panose="020C04030202040F0204" pitchFamily="34" charset="-122"/>
            </a:endParaRPr>
          </a:p>
        </p:txBody>
      </p:sp>
      <p:sp>
        <p:nvSpPr>
          <p:cNvPr id="30" name="文本框 29">
            <a:extLst>
              <a:ext uri="{FF2B5EF4-FFF2-40B4-BE49-F238E27FC236}">
                <a16:creationId xmlns:a16="http://schemas.microsoft.com/office/drawing/2014/main" id="{22BA22A3-61A5-2D1F-A334-5101E51F6F6E}"/>
              </a:ext>
            </a:extLst>
          </p:cNvPr>
          <p:cNvSpPr txBox="1"/>
          <p:nvPr/>
        </p:nvSpPr>
        <p:spPr>
          <a:xfrm>
            <a:off x="2285702" y="3919236"/>
            <a:ext cx="1422400" cy="369332"/>
          </a:xfrm>
          <a:prstGeom prst="rect">
            <a:avLst/>
          </a:prstGeom>
          <a:solidFill>
            <a:srgbClr val="FFFF00"/>
          </a:solidFill>
          <a:ln>
            <a:noFill/>
          </a:ln>
        </p:spPr>
        <p:txBody>
          <a:bodyPr wrap="square" rtlCol="0">
            <a:spAutoFit/>
          </a:bodyPr>
          <a:lstStyle/>
          <a:p>
            <a:r>
              <a:rPr lang="zh-CN" altLang="en-US" dirty="0">
                <a:latin typeface="腾讯体 W3" panose="020C04030202040F0204" pitchFamily="34" charset="-122"/>
                <a:ea typeface="腾讯体 W3" panose="020C04030202040F0204" pitchFamily="34" charset="-122"/>
              </a:rPr>
              <a:t>实体</a:t>
            </a:r>
            <a:r>
              <a:rPr lang="en-US" altLang="zh-CN" dirty="0">
                <a:latin typeface="腾讯体 W3" panose="020C04030202040F0204" pitchFamily="34" charset="-122"/>
                <a:ea typeface="腾讯体 W3" panose="020C04030202040F0204" pitchFamily="34" charset="-122"/>
              </a:rPr>
              <a:t>C</a:t>
            </a:r>
            <a:endParaRPr lang="zh-CN" altLang="en-US" dirty="0">
              <a:latin typeface="腾讯体 W3" panose="020C04030202040F0204" pitchFamily="34" charset="-122"/>
              <a:ea typeface="腾讯体 W3" panose="020C04030202040F0204" pitchFamily="34" charset="-122"/>
            </a:endParaRPr>
          </a:p>
        </p:txBody>
      </p:sp>
      <p:sp>
        <p:nvSpPr>
          <p:cNvPr id="31" name="文本框 30">
            <a:extLst>
              <a:ext uri="{FF2B5EF4-FFF2-40B4-BE49-F238E27FC236}">
                <a16:creationId xmlns:a16="http://schemas.microsoft.com/office/drawing/2014/main" id="{84994D50-5BA3-EABB-139F-FC5CADDCAEC4}"/>
              </a:ext>
            </a:extLst>
          </p:cNvPr>
          <p:cNvSpPr txBox="1"/>
          <p:nvPr/>
        </p:nvSpPr>
        <p:spPr>
          <a:xfrm>
            <a:off x="1574502" y="5152852"/>
            <a:ext cx="1422400" cy="369332"/>
          </a:xfrm>
          <a:prstGeom prst="rect">
            <a:avLst/>
          </a:prstGeom>
          <a:solidFill>
            <a:srgbClr val="7030A0"/>
          </a:solidFill>
          <a:ln>
            <a:noFill/>
          </a:ln>
        </p:spPr>
        <p:txBody>
          <a:bodyPr wrap="square" rtlCol="0">
            <a:spAutoFit/>
          </a:bodyPr>
          <a:lstStyle/>
          <a:p>
            <a:r>
              <a:rPr lang="zh-CN" altLang="en-US" dirty="0">
                <a:solidFill>
                  <a:schemeClr val="bg1"/>
                </a:solidFill>
                <a:latin typeface="腾讯体 W3" panose="020C04030202040F0204" pitchFamily="34" charset="-122"/>
                <a:ea typeface="腾讯体 W3" panose="020C04030202040F0204" pitchFamily="34" charset="-122"/>
              </a:rPr>
              <a:t>实体</a:t>
            </a:r>
            <a:r>
              <a:rPr lang="en-US" altLang="zh-CN" dirty="0">
                <a:solidFill>
                  <a:schemeClr val="bg1"/>
                </a:solidFill>
                <a:latin typeface="腾讯体 W3" panose="020C04030202040F0204" pitchFamily="34" charset="-122"/>
                <a:ea typeface="腾讯体 W3" panose="020C04030202040F0204" pitchFamily="34" charset="-122"/>
              </a:rPr>
              <a:t>F</a:t>
            </a:r>
            <a:endParaRPr lang="zh-CN" altLang="en-US" dirty="0">
              <a:solidFill>
                <a:schemeClr val="bg1"/>
              </a:solidFill>
              <a:latin typeface="腾讯体 W3" panose="020C04030202040F0204" pitchFamily="34" charset="-122"/>
              <a:ea typeface="腾讯体 W3" panose="020C04030202040F0204" pitchFamily="34" charset="-122"/>
            </a:endParaRPr>
          </a:p>
        </p:txBody>
      </p:sp>
      <p:sp>
        <p:nvSpPr>
          <p:cNvPr id="32" name="文本框 31">
            <a:extLst>
              <a:ext uri="{FF2B5EF4-FFF2-40B4-BE49-F238E27FC236}">
                <a16:creationId xmlns:a16="http://schemas.microsoft.com/office/drawing/2014/main" id="{8105A840-1B07-0369-6FDE-EA39427C489F}"/>
              </a:ext>
            </a:extLst>
          </p:cNvPr>
          <p:cNvSpPr txBox="1"/>
          <p:nvPr/>
        </p:nvSpPr>
        <p:spPr>
          <a:xfrm>
            <a:off x="2094454" y="4588816"/>
            <a:ext cx="1422400" cy="369332"/>
          </a:xfrm>
          <a:prstGeom prst="rect">
            <a:avLst/>
          </a:prstGeom>
          <a:solidFill>
            <a:schemeClr val="accent3">
              <a:lumMod val="50000"/>
            </a:schemeClr>
          </a:solidFill>
          <a:ln>
            <a:noFill/>
          </a:ln>
        </p:spPr>
        <p:txBody>
          <a:bodyPr wrap="square" rtlCol="0">
            <a:spAutoFit/>
          </a:bodyPr>
          <a:lstStyle/>
          <a:p>
            <a:r>
              <a:rPr lang="zh-CN" altLang="en-US" dirty="0">
                <a:solidFill>
                  <a:schemeClr val="bg1"/>
                </a:solidFill>
                <a:latin typeface="腾讯体 W3" panose="020C04030202040F0204" pitchFamily="34" charset="-122"/>
                <a:ea typeface="腾讯体 W3" panose="020C04030202040F0204" pitchFamily="34" charset="-122"/>
              </a:rPr>
              <a:t>实体</a:t>
            </a:r>
            <a:r>
              <a:rPr lang="en-US" altLang="zh-CN" dirty="0">
                <a:solidFill>
                  <a:schemeClr val="bg1"/>
                </a:solidFill>
                <a:latin typeface="腾讯体 W3" panose="020C04030202040F0204" pitchFamily="34" charset="-122"/>
                <a:ea typeface="腾讯体 W3" panose="020C04030202040F0204" pitchFamily="34" charset="-122"/>
              </a:rPr>
              <a:t>E</a:t>
            </a:r>
            <a:endParaRPr lang="zh-CN" altLang="en-US" dirty="0">
              <a:solidFill>
                <a:schemeClr val="bg1"/>
              </a:solidFill>
              <a:latin typeface="腾讯体 W3" panose="020C04030202040F0204" pitchFamily="34" charset="-122"/>
              <a:ea typeface="腾讯体 W3" panose="020C04030202040F0204" pitchFamily="34" charset="-122"/>
            </a:endParaRPr>
          </a:p>
        </p:txBody>
      </p:sp>
      <p:sp>
        <p:nvSpPr>
          <p:cNvPr id="36" name="矩形 35">
            <a:extLst>
              <a:ext uri="{FF2B5EF4-FFF2-40B4-BE49-F238E27FC236}">
                <a16:creationId xmlns:a16="http://schemas.microsoft.com/office/drawing/2014/main" id="{AC1C1DFA-148F-1D6E-A8C9-E508F68074DA}"/>
              </a:ext>
            </a:extLst>
          </p:cNvPr>
          <p:cNvSpPr/>
          <p:nvPr/>
        </p:nvSpPr>
        <p:spPr>
          <a:xfrm>
            <a:off x="5527638" y="2979543"/>
            <a:ext cx="1326776" cy="369332"/>
          </a:xfrm>
          <a:prstGeom prst="rect">
            <a:avLst/>
          </a:prstGeom>
          <a:solidFill>
            <a:srgbClr val="92D050"/>
          </a:solidFill>
          <a:ln>
            <a:noFill/>
          </a:ln>
        </p:spPr>
        <p:txBody>
          <a:bodyPr wrap="square" rtlCol="0">
            <a:spAutoFit/>
          </a:bodyPr>
          <a:lstStyle/>
          <a:p>
            <a:pPr algn="ctr"/>
            <a:r>
              <a:rPr lang="zh-CN" altLang="en-US" dirty="0">
                <a:latin typeface="腾讯体 W3" panose="020C04030202040F0204" pitchFamily="34" charset="-122"/>
                <a:ea typeface="腾讯体 W3" panose="020C04030202040F0204" pitchFamily="34" charset="-122"/>
              </a:rPr>
              <a:t>类</a:t>
            </a:r>
            <a:r>
              <a:rPr lang="en-US" altLang="zh-CN" dirty="0">
                <a:latin typeface="腾讯体 W3" panose="020C04030202040F0204" pitchFamily="34" charset="-122"/>
                <a:ea typeface="腾讯体 W3" panose="020C04030202040F0204" pitchFamily="34" charset="-122"/>
              </a:rPr>
              <a:t>B</a:t>
            </a:r>
            <a:endParaRPr lang="zh-CN" altLang="en-US" dirty="0">
              <a:solidFill>
                <a:schemeClr val="tx1"/>
              </a:solidFill>
              <a:latin typeface="腾讯体 W3" panose="020C04030202040F0204" pitchFamily="34" charset="-122"/>
              <a:ea typeface="腾讯体 W3" panose="020C04030202040F0204" pitchFamily="34" charset="-122"/>
            </a:endParaRPr>
          </a:p>
        </p:txBody>
      </p:sp>
      <p:sp>
        <p:nvSpPr>
          <p:cNvPr id="37" name="矩形 36">
            <a:extLst>
              <a:ext uri="{FF2B5EF4-FFF2-40B4-BE49-F238E27FC236}">
                <a16:creationId xmlns:a16="http://schemas.microsoft.com/office/drawing/2014/main" id="{20F982BB-6777-2B38-35E2-DE18034EA31B}"/>
              </a:ext>
            </a:extLst>
          </p:cNvPr>
          <p:cNvSpPr/>
          <p:nvPr/>
        </p:nvSpPr>
        <p:spPr>
          <a:xfrm>
            <a:off x="5542578" y="3703980"/>
            <a:ext cx="1326776" cy="369332"/>
          </a:xfrm>
          <a:prstGeom prst="rect">
            <a:avLst/>
          </a:prstGeom>
          <a:solidFill>
            <a:srgbClr val="00B050"/>
          </a:solidFill>
          <a:ln>
            <a:noFill/>
          </a:ln>
        </p:spPr>
        <p:txBody>
          <a:bodyPr wrap="square" rtlCol="0">
            <a:spAutoFit/>
          </a:bodyPr>
          <a:lstStyle/>
          <a:p>
            <a:pPr algn="ctr"/>
            <a:r>
              <a:rPr lang="zh-CN" altLang="en-US" dirty="0">
                <a:latin typeface="腾讯体 W3" panose="020C04030202040F0204" pitchFamily="34" charset="-122"/>
                <a:ea typeface="腾讯体 W3" panose="020C04030202040F0204" pitchFamily="34" charset="-122"/>
              </a:rPr>
              <a:t>类</a:t>
            </a:r>
            <a:r>
              <a:rPr lang="en-US" altLang="zh-CN" dirty="0">
                <a:latin typeface="腾讯体 W3" panose="020C04030202040F0204" pitchFamily="34" charset="-122"/>
                <a:ea typeface="腾讯体 W3" panose="020C04030202040F0204" pitchFamily="34" charset="-122"/>
              </a:rPr>
              <a:t>C</a:t>
            </a:r>
            <a:endParaRPr lang="zh-CN" altLang="en-US" dirty="0">
              <a:latin typeface="腾讯体 W3" panose="020C04030202040F0204" pitchFamily="34" charset="-122"/>
              <a:ea typeface="腾讯体 W3" panose="020C04030202040F0204" pitchFamily="34" charset="-122"/>
            </a:endParaRPr>
          </a:p>
        </p:txBody>
      </p:sp>
      <p:sp>
        <p:nvSpPr>
          <p:cNvPr id="38" name="矩形 37">
            <a:extLst>
              <a:ext uri="{FF2B5EF4-FFF2-40B4-BE49-F238E27FC236}">
                <a16:creationId xmlns:a16="http://schemas.microsoft.com/office/drawing/2014/main" id="{5B09AAD9-228B-0C2E-BCE1-86FF63564109}"/>
              </a:ext>
            </a:extLst>
          </p:cNvPr>
          <p:cNvSpPr/>
          <p:nvPr/>
        </p:nvSpPr>
        <p:spPr>
          <a:xfrm>
            <a:off x="5515685" y="4428416"/>
            <a:ext cx="1326776" cy="369332"/>
          </a:xfrm>
          <a:prstGeom prst="rect">
            <a:avLst/>
          </a:prstGeom>
          <a:solidFill>
            <a:srgbClr val="FFFF00"/>
          </a:solidFill>
          <a:ln>
            <a:noFill/>
          </a:ln>
        </p:spPr>
        <p:txBody>
          <a:bodyPr wrap="square" rtlCol="0">
            <a:spAutoFit/>
          </a:bodyPr>
          <a:lstStyle/>
          <a:p>
            <a:pPr algn="ctr"/>
            <a:r>
              <a:rPr lang="zh-CN" altLang="en-US" dirty="0">
                <a:solidFill>
                  <a:schemeClr val="tx1"/>
                </a:solidFill>
                <a:latin typeface="腾讯体 W3" panose="020C04030202040F0204" pitchFamily="34" charset="-122"/>
                <a:ea typeface="腾讯体 W3" panose="020C04030202040F0204" pitchFamily="34" charset="-122"/>
              </a:rPr>
              <a:t>类</a:t>
            </a:r>
            <a:r>
              <a:rPr lang="en-US" altLang="zh-CN" dirty="0">
                <a:solidFill>
                  <a:schemeClr val="tx1"/>
                </a:solidFill>
                <a:latin typeface="腾讯体 W3" panose="020C04030202040F0204" pitchFamily="34" charset="-122"/>
                <a:ea typeface="腾讯体 W3" panose="020C04030202040F0204" pitchFamily="34" charset="-122"/>
              </a:rPr>
              <a:t>D</a:t>
            </a:r>
            <a:endParaRPr lang="zh-CN" altLang="en-US" dirty="0">
              <a:solidFill>
                <a:schemeClr val="tx1"/>
              </a:solidFill>
              <a:latin typeface="腾讯体 W3" panose="020C04030202040F0204" pitchFamily="34" charset="-122"/>
              <a:ea typeface="腾讯体 W3" panose="020C04030202040F0204" pitchFamily="34" charset="-122"/>
            </a:endParaRPr>
          </a:p>
        </p:txBody>
      </p:sp>
      <p:sp>
        <p:nvSpPr>
          <p:cNvPr id="39" name="矩形 38">
            <a:extLst>
              <a:ext uri="{FF2B5EF4-FFF2-40B4-BE49-F238E27FC236}">
                <a16:creationId xmlns:a16="http://schemas.microsoft.com/office/drawing/2014/main" id="{0126B43C-F7AB-5DE2-CB41-C4C07B8E74C5}"/>
              </a:ext>
            </a:extLst>
          </p:cNvPr>
          <p:cNvSpPr/>
          <p:nvPr/>
        </p:nvSpPr>
        <p:spPr>
          <a:xfrm>
            <a:off x="5575676" y="5152852"/>
            <a:ext cx="1326776" cy="369332"/>
          </a:xfrm>
          <a:prstGeom prst="rect">
            <a:avLst/>
          </a:prstGeom>
          <a:solidFill>
            <a:schemeClr val="tx2">
              <a:lumMod val="60000"/>
              <a:lumOff val="40000"/>
            </a:schemeClr>
          </a:solidFill>
          <a:ln>
            <a:noFill/>
          </a:ln>
        </p:spPr>
        <p:txBody>
          <a:bodyPr wrap="square" rtlCol="0">
            <a:spAutoFit/>
          </a:bodyPr>
          <a:lstStyle/>
          <a:p>
            <a:pPr algn="ctr"/>
            <a:r>
              <a:rPr lang="zh-CN" altLang="en-US" dirty="0">
                <a:solidFill>
                  <a:schemeClr val="tx1"/>
                </a:solidFill>
                <a:latin typeface="腾讯体 W3" panose="020C04030202040F0204" pitchFamily="34" charset="-122"/>
                <a:ea typeface="腾讯体 W3" panose="020C04030202040F0204" pitchFamily="34" charset="-122"/>
              </a:rPr>
              <a:t>类</a:t>
            </a:r>
            <a:r>
              <a:rPr lang="en-US" altLang="zh-CN" dirty="0">
                <a:solidFill>
                  <a:schemeClr val="tx1"/>
                </a:solidFill>
                <a:latin typeface="腾讯体 W3" panose="020C04030202040F0204" pitchFamily="34" charset="-122"/>
                <a:ea typeface="腾讯体 W3" panose="020C04030202040F0204" pitchFamily="34" charset="-122"/>
              </a:rPr>
              <a:t>E</a:t>
            </a:r>
            <a:endParaRPr lang="zh-CN" altLang="en-US" dirty="0">
              <a:solidFill>
                <a:schemeClr val="tx1"/>
              </a:solidFill>
              <a:latin typeface="腾讯体 W3" panose="020C04030202040F0204" pitchFamily="34" charset="-122"/>
              <a:ea typeface="腾讯体 W3" panose="020C04030202040F0204" pitchFamily="34" charset="-122"/>
            </a:endParaRPr>
          </a:p>
        </p:txBody>
      </p:sp>
      <p:sp>
        <p:nvSpPr>
          <p:cNvPr id="40" name="矩形 39">
            <a:extLst>
              <a:ext uri="{FF2B5EF4-FFF2-40B4-BE49-F238E27FC236}">
                <a16:creationId xmlns:a16="http://schemas.microsoft.com/office/drawing/2014/main" id="{FB2A1C55-05EF-A9D5-2657-EF84652F5AC0}"/>
              </a:ext>
            </a:extLst>
          </p:cNvPr>
          <p:cNvSpPr/>
          <p:nvPr/>
        </p:nvSpPr>
        <p:spPr>
          <a:xfrm>
            <a:off x="5542578" y="2255106"/>
            <a:ext cx="1326776" cy="369332"/>
          </a:xfrm>
          <a:prstGeom prst="rect">
            <a:avLst/>
          </a:prstGeom>
          <a:solidFill>
            <a:srgbClr val="7030A0"/>
          </a:solidFill>
          <a:ln>
            <a:noFill/>
          </a:ln>
        </p:spPr>
        <p:txBody>
          <a:bodyPr wrap="square" rtlCol="0">
            <a:spAutoFit/>
          </a:bodyPr>
          <a:lstStyle/>
          <a:p>
            <a:pPr algn="ctr"/>
            <a:r>
              <a:rPr lang="zh-CN" altLang="en-US" dirty="0">
                <a:solidFill>
                  <a:schemeClr val="bg1"/>
                </a:solidFill>
                <a:latin typeface="腾讯体 W3" panose="020C04030202040F0204" pitchFamily="34" charset="-122"/>
                <a:ea typeface="腾讯体 W3" panose="020C04030202040F0204" pitchFamily="34" charset="-122"/>
              </a:rPr>
              <a:t>类</a:t>
            </a:r>
            <a:r>
              <a:rPr lang="en-US" altLang="zh-CN" dirty="0">
                <a:solidFill>
                  <a:schemeClr val="bg1"/>
                </a:solidFill>
                <a:latin typeface="腾讯体 W3" panose="020C04030202040F0204" pitchFamily="34" charset="-122"/>
                <a:ea typeface="腾讯体 W3" panose="020C04030202040F0204" pitchFamily="34" charset="-122"/>
              </a:rPr>
              <a:t>A</a:t>
            </a:r>
            <a:endParaRPr lang="zh-CN" altLang="en-US" dirty="0">
              <a:solidFill>
                <a:schemeClr val="bg1"/>
              </a:solidFill>
              <a:latin typeface="腾讯体 W3" panose="020C04030202040F0204" pitchFamily="34" charset="-122"/>
              <a:ea typeface="腾讯体 W3" panose="020C04030202040F0204" pitchFamily="34" charset="-122"/>
            </a:endParaRPr>
          </a:p>
        </p:txBody>
      </p:sp>
      <p:pic>
        <p:nvPicPr>
          <p:cNvPr id="42" name="图片 41">
            <a:extLst>
              <a:ext uri="{FF2B5EF4-FFF2-40B4-BE49-F238E27FC236}">
                <a16:creationId xmlns:a16="http://schemas.microsoft.com/office/drawing/2014/main" id="{656FEB7E-A836-B904-C861-71A4FFA156A1}"/>
              </a:ext>
            </a:extLst>
          </p:cNvPr>
          <p:cNvPicPr>
            <a:picLocks noChangeAspect="1"/>
          </p:cNvPicPr>
          <p:nvPr/>
        </p:nvPicPr>
        <p:blipFill>
          <a:blip r:embed="rId2"/>
          <a:stretch>
            <a:fillRect/>
          </a:stretch>
        </p:blipFill>
        <p:spPr>
          <a:xfrm>
            <a:off x="9320020" y="1915215"/>
            <a:ext cx="1236450" cy="3946861"/>
          </a:xfrm>
          <a:prstGeom prst="rect">
            <a:avLst/>
          </a:prstGeom>
        </p:spPr>
      </p:pic>
      <p:cxnSp>
        <p:nvCxnSpPr>
          <p:cNvPr id="43" name="直接箭头连接符 42">
            <a:extLst>
              <a:ext uri="{FF2B5EF4-FFF2-40B4-BE49-F238E27FC236}">
                <a16:creationId xmlns:a16="http://schemas.microsoft.com/office/drawing/2014/main" id="{3EC99BC6-A4AA-AD64-7264-275C0862784D}"/>
              </a:ext>
            </a:extLst>
          </p:cNvPr>
          <p:cNvCxnSpPr>
            <a:cxnSpLocks/>
          </p:cNvCxnSpPr>
          <p:nvPr/>
        </p:nvCxnSpPr>
        <p:spPr>
          <a:xfrm>
            <a:off x="7607355" y="3881361"/>
            <a:ext cx="747971" cy="728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79653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软件开发方法</a:t>
            </a:r>
          </a:p>
        </p:txBody>
      </p:sp>
      <p:sp>
        <p:nvSpPr>
          <p:cNvPr id="3" name="内容占位符 2"/>
          <p:cNvSpPr>
            <a:spLocks noGrp="1"/>
          </p:cNvSpPr>
          <p:nvPr>
            <p:ph idx="1"/>
          </p:nvPr>
        </p:nvSpPr>
        <p:spPr>
          <a:xfrm>
            <a:off x="635961" y="963827"/>
            <a:ext cx="10209020" cy="5177116"/>
          </a:xfrm>
        </p:spPr>
        <p:txBody>
          <a:bodyPr>
            <a:normAutofit/>
          </a:bodyPr>
          <a:lstStyle/>
          <a:p>
            <a:r>
              <a:rPr lang="en-US" altLang="zh-CN" sz="2800" dirty="0"/>
              <a:t>(4) </a:t>
            </a:r>
            <a:r>
              <a:rPr lang="zh-CN" altLang="zh-CN" sz="2800" dirty="0">
                <a:latin typeface="腾讯体 W3" panose="020C04030202040F0204" pitchFamily="34" charset="-122"/>
                <a:ea typeface="腾讯体 W3" panose="020C04030202040F0204" pitchFamily="34" charset="-122"/>
              </a:rPr>
              <a:t>形式化方法</a:t>
            </a:r>
            <a:endParaRPr lang="en-US" altLang="zh-CN" sz="2800" dirty="0">
              <a:latin typeface="腾讯体 W3" panose="020C04030202040F0204" pitchFamily="34" charset="-122"/>
              <a:ea typeface="腾讯体 W3" panose="020C04030202040F0204" pitchFamily="34" charset="-122"/>
            </a:endParaRPr>
          </a:p>
          <a:p>
            <a:r>
              <a:rPr lang="zh-CN" altLang="en-US" sz="2800" dirty="0"/>
              <a:t>  针对“软件危机”问题的解决方法可以归纳为两类：</a:t>
            </a:r>
            <a:endParaRPr lang="en-US" altLang="zh-CN" sz="2800" dirty="0"/>
          </a:p>
          <a:p>
            <a:pPr lvl="1">
              <a:buFont typeface="Wingdings" panose="05000000000000000000" pitchFamily="2" charset="2"/>
              <a:buChar char="ü"/>
            </a:pPr>
            <a:r>
              <a:rPr lang="zh-CN" altLang="zh-CN" sz="2400" dirty="0"/>
              <a:t>采用工程方法来组织、管理软件的开发过程</a:t>
            </a:r>
            <a:endParaRPr lang="en-US" altLang="zh-CN" sz="2400" dirty="0"/>
          </a:p>
          <a:p>
            <a:pPr lvl="2">
              <a:buFont typeface="Wingdings" panose="05000000000000000000" pitchFamily="2" charset="2"/>
              <a:buChar char="u"/>
            </a:pPr>
            <a:r>
              <a:rPr lang="zh-CN" altLang="en-US" sz="1800" dirty="0"/>
              <a:t> 产生了软件工程</a:t>
            </a:r>
            <a:endParaRPr lang="en-US" altLang="zh-CN" sz="1800" dirty="0"/>
          </a:p>
          <a:p>
            <a:pPr lvl="1">
              <a:buFont typeface="Wingdings" panose="05000000000000000000" pitchFamily="2" charset="2"/>
              <a:buChar char="ü"/>
            </a:pPr>
            <a:r>
              <a:rPr lang="zh-CN" altLang="zh-CN" sz="2400" dirty="0"/>
              <a:t>深入探讨程序和程序开发过程的规律，</a:t>
            </a:r>
            <a:r>
              <a:rPr lang="zh-CN" altLang="en-US" sz="2400" dirty="0"/>
              <a:t>通过</a:t>
            </a:r>
            <a:r>
              <a:rPr lang="zh-CN" altLang="zh-CN" sz="2400" dirty="0"/>
              <a:t>建立严密的理论，</a:t>
            </a:r>
            <a:r>
              <a:rPr lang="zh-CN" altLang="en-US" sz="2400" dirty="0"/>
              <a:t>来</a:t>
            </a:r>
            <a:r>
              <a:rPr lang="zh-CN" altLang="zh-CN" sz="2400" dirty="0"/>
              <a:t>指导软件开发实践</a:t>
            </a:r>
            <a:endParaRPr lang="en-US" altLang="zh-CN" sz="2400" dirty="0"/>
          </a:p>
          <a:p>
            <a:pPr lvl="2">
              <a:buFont typeface="Wingdings" panose="05000000000000000000" pitchFamily="2" charset="2"/>
              <a:buChar char="u"/>
            </a:pPr>
            <a:r>
              <a:rPr lang="zh-CN" altLang="en-US" sz="1800" dirty="0"/>
              <a:t> 形式化方法的深入研究</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29</a:t>
            </a:fld>
            <a:endParaRPr lang="zh-CN" altLang="en-US"/>
          </a:p>
        </p:txBody>
      </p:sp>
    </p:spTree>
    <p:extLst>
      <p:ext uri="{BB962C8B-B14F-4D97-AF65-F5344CB8AC3E}">
        <p14:creationId xmlns:p14="http://schemas.microsoft.com/office/powerpoint/2010/main" val="2433743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 </a:t>
            </a:r>
            <a:r>
              <a:rPr lang="zh-CN" altLang="en-US" dirty="0"/>
              <a:t>软件的发展历程</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3</a:t>
            </a:fld>
            <a:endParaRPr lang="zh-CN" altLang="en-US"/>
          </a:p>
        </p:txBody>
      </p:sp>
      <p:pic>
        <p:nvPicPr>
          <p:cNvPr id="7" name="图片 6">
            <a:extLst>
              <a:ext uri="{FF2B5EF4-FFF2-40B4-BE49-F238E27FC236}">
                <a16:creationId xmlns:a16="http://schemas.microsoft.com/office/drawing/2014/main" id="{AB6CEE4C-C582-A508-306D-EDD2D63A098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442444" y="2182177"/>
            <a:ext cx="3788410" cy="2493645"/>
          </a:xfrm>
          <a:prstGeom prst="rect">
            <a:avLst/>
          </a:prstGeom>
          <a:noFill/>
          <a:ln>
            <a:noFill/>
          </a:ln>
        </p:spPr>
      </p:pic>
      <p:pic>
        <p:nvPicPr>
          <p:cNvPr id="8" name="图片 7">
            <a:extLst>
              <a:ext uri="{FF2B5EF4-FFF2-40B4-BE49-F238E27FC236}">
                <a16:creationId xmlns:a16="http://schemas.microsoft.com/office/drawing/2014/main" id="{6B1D6808-C76E-F2D6-2DE7-9F5EE6951572}"/>
              </a:ext>
            </a:extLst>
          </p:cNvPr>
          <p:cNvPicPr/>
          <p:nvPr/>
        </p:nvPicPr>
        <p:blipFill>
          <a:blip r:embed="rId3"/>
          <a:stretch>
            <a:fillRect/>
          </a:stretch>
        </p:blipFill>
        <p:spPr>
          <a:xfrm>
            <a:off x="6346549" y="2182177"/>
            <a:ext cx="3788410" cy="2493010"/>
          </a:xfrm>
          <a:prstGeom prst="rect">
            <a:avLst/>
          </a:prstGeom>
        </p:spPr>
      </p:pic>
      <p:sp>
        <p:nvSpPr>
          <p:cNvPr id="9" name="矩形 8">
            <a:extLst>
              <a:ext uri="{FF2B5EF4-FFF2-40B4-BE49-F238E27FC236}">
                <a16:creationId xmlns:a16="http://schemas.microsoft.com/office/drawing/2014/main" id="{6CB3D395-6C0B-282F-B5D7-6EDB1DFA1E1A}"/>
              </a:ext>
            </a:extLst>
          </p:cNvPr>
          <p:cNvSpPr/>
          <p:nvPr/>
        </p:nvSpPr>
        <p:spPr>
          <a:xfrm>
            <a:off x="2954624" y="4794413"/>
            <a:ext cx="800219" cy="461665"/>
          </a:xfrm>
          <a:prstGeom prst="rect">
            <a:avLst/>
          </a:prstGeom>
        </p:spPr>
        <p:txBody>
          <a:bodyPr wrap="none">
            <a:spAutoFit/>
          </a:bodyPr>
          <a:lstStyle/>
          <a:p>
            <a:r>
              <a:rPr lang="zh-CN" altLang="zh-CN" sz="2400" dirty="0">
                <a:latin typeface="腾讯体 W3" panose="020C04030202040F0204" pitchFamily="34" charset="-122"/>
                <a:ea typeface="腾讯体 W3" panose="020C04030202040F0204" pitchFamily="34" charset="-122"/>
                <a:cs typeface="Times New Roman" panose="02020603050405020304" pitchFamily="18" charset="0"/>
              </a:rPr>
              <a:t>算筹</a:t>
            </a:r>
            <a:endParaRPr lang="zh-CN" altLang="en-US" sz="2400" dirty="0">
              <a:latin typeface="腾讯体 W3" panose="020C04030202040F0204" pitchFamily="34" charset="-122"/>
              <a:ea typeface="腾讯体 W3" panose="020C04030202040F0204" pitchFamily="34" charset="-122"/>
            </a:endParaRPr>
          </a:p>
        </p:txBody>
      </p:sp>
      <p:sp>
        <p:nvSpPr>
          <p:cNvPr id="10" name="矩形 9">
            <a:extLst>
              <a:ext uri="{FF2B5EF4-FFF2-40B4-BE49-F238E27FC236}">
                <a16:creationId xmlns:a16="http://schemas.microsoft.com/office/drawing/2014/main" id="{3733217A-F55E-5140-5B52-FDD9AF49E0E9}"/>
              </a:ext>
            </a:extLst>
          </p:cNvPr>
          <p:cNvSpPr/>
          <p:nvPr/>
        </p:nvSpPr>
        <p:spPr>
          <a:xfrm>
            <a:off x="7779438" y="4794413"/>
            <a:ext cx="1415772" cy="461665"/>
          </a:xfrm>
          <a:prstGeom prst="rect">
            <a:avLst/>
          </a:prstGeom>
        </p:spPr>
        <p:txBody>
          <a:bodyPr wrap="none">
            <a:spAutoFit/>
          </a:bodyPr>
          <a:lstStyle/>
          <a:p>
            <a:r>
              <a:rPr lang="zh-CN" altLang="zh-CN" sz="2400" dirty="0">
                <a:latin typeface="腾讯体 W3" panose="020C04030202040F0204" pitchFamily="34" charset="-122"/>
                <a:ea typeface="腾讯体 W3" panose="020C04030202040F0204" pitchFamily="34" charset="-122"/>
                <a:cs typeface="Times New Roman" panose="02020603050405020304" pitchFamily="18" charset="0"/>
              </a:rPr>
              <a:t>伊尚戈骨</a:t>
            </a:r>
            <a:endParaRPr lang="zh-CN" altLang="en-US" sz="2400" dirty="0">
              <a:latin typeface="腾讯体 W3" panose="020C04030202040F0204" pitchFamily="34" charset="-122"/>
              <a:ea typeface="腾讯体 W3" panose="020C04030202040F0204" pitchFamily="34" charset="-122"/>
            </a:endParaRPr>
          </a:p>
        </p:txBody>
      </p:sp>
    </p:spTree>
    <p:extLst>
      <p:ext uri="{BB962C8B-B14F-4D97-AF65-F5344CB8AC3E}">
        <p14:creationId xmlns:p14="http://schemas.microsoft.com/office/powerpoint/2010/main" val="15913290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 </a:t>
            </a:r>
            <a:r>
              <a:rPr lang="zh-CN" altLang="en-US" dirty="0"/>
              <a:t>软件开发方法</a:t>
            </a:r>
          </a:p>
        </p:txBody>
      </p:sp>
      <p:sp>
        <p:nvSpPr>
          <p:cNvPr id="3" name="内容占位符 2"/>
          <p:cNvSpPr>
            <a:spLocks noGrp="1"/>
          </p:cNvSpPr>
          <p:nvPr>
            <p:ph idx="1"/>
          </p:nvPr>
        </p:nvSpPr>
        <p:spPr/>
        <p:txBody>
          <a:bodyPr>
            <a:normAutofit/>
          </a:bodyPr>
          <a:lstStyle/>
          <a:p>
            <a:r>
              <a:rPr lang="zh-CN" altLang="en-US" sz="2800" dirty="0"/>
              <a:t>经过多年的研究和应用，人们在形式化方法领域取得了大量、重要的成果。</a:t>
            </a:r>
            <a:endParaRPr lang="en-US" altLang="zh-CN" sz="2800" dirty="0"/>
          </a:p>
          <a:p>
            <a:endParaRPr lang="en-US" altLang="zh-CN" sz="2800" dirty="0"/>
          </a:p>
          <a:p>
            <a:r>
              <a:rPr lang="zh-CN" altLang="en-US" sz="2800" dirty="0"/>
              <a:t>从早期最简单的形式化方法（一阶谓词演算方法）到现在应用于不同领域、不同阶段的基于逻辑、状态机、网络、进程代数、代数等众多形式化方法。</a:t>
            </a:r>
            <a:endParaRPr lang="zh-CN" altLang="en-US" sz="3600"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30</a:t>
            </a:fld>
            <a:endParaRPr lang="zh-CN" altLang="en-US"/>
          </a:p>
        </p:txBody>
      </p:sp>
    </p:spTree>
    <p:extLst>
      <p:ext uri="{BB962C8B-B14F-4D97-AF65-F5344CB8AC3E}">
        <p14:creationId xmlns:p14="http://schemas.microsoft.com/office/powerpoint/2010/main" val="42015261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软件工程知识体系</a:t>
            </a:r>
          </a:p>
        </p:txBody>
      </p:sp>
      <p:sp>
        <p:nvSpPr>
          <p:cNvPr id="3" name="内容占位符 2"/>
          <p:cNvSpPr>
            <a:spLocks noGrp="1"/>
          </p:cNvSpPr>
          <p:nvPr>
            <p:ph idx="1"/>
          </p:nvPr>
        </p:nvSpPr>
        <p:spPr/>
        <p:txBody>
          <a:bodyPr>
            <a:normAutofit/>
          </a:bodyPr>
          <a:lstStyle/>
          <a:p>
            <a:r>
              <a:rPr lang="en-US" altLang="zh-CN" sz="2800" dirty="0"/>
              <a:t>500</a:t>
            </a:r>
            <a:r>
              <a:rPr lang="zh-CN" altLang="en-US" sz="2800" dirty="0"/>
              <a:t>多位来自全世界大学、科研机构和企业界的专家、教授共同编写发布了更为全面和权威的</a:t>
            </a:r>
            <a:r>
              <a:rPr lang="en-US" altLang="zh-CN" sz="2800" dirty="0"/>
              <a:t>《</a:t>
            </a:r>
            <a:r>
              <a:rPr lang="zh-CN" altLang="en-US" sz="2800" dirty="0"/>
              <a:t>软件工程知识体系</a:t>
            </a:r>
            <a:r>
              <a:rPr lang="en-US" altLang="zh-CN" sz="2800" dirty="0"/>
              <a:t>》</a:t>
            </a:r>
            <a:r>
              <a:rPr lang="zh-CN" altLang="en-US" sz="2800" dirty="0"/>
              <a:t>（</a:t>
            </a:r>
            <a:r>
              <a:rPr lang="en-US" altLang="zh-CN" sz="2800" dirty="0"/>
              <a:t>SWEBOK</a:t>
            </a:r>
            <a:r>
              <a:rPr lang="zh-CN" altLang="en-US" sz="2800" dirty="0"/>
              <a:t>）和</a:t>
            </a:r>
            <a:r>
              <a:rPr lang="en-US" altLang="zh-CN" sz="2800" dirty="0"/>
              <a:t>《</a:t>
            </a:r>
            <a:r>
              <a:rPr lang="zh-CN" altLang="en-US" sz="2800" dirty="0"/>
              <a:t>软件工程教育知识体系</a:t>
            </a:r>
            <a:r>
              <a:rPr lang="en-US" altLang="zh-CN" sz="2800" dirty="0"/>
              <a:t>》</a:t>
            </a:r>
            <a:r>
              <a:rPr lang="zh-CN" altLang="en-US" sz="2800" dirty="0"/>
              <a:t>（</a:t>
            </a:r>
            <a:r>
              <a:rPr lang="en-US" altLang="zh-CN" sz="2800" dirty="0"/>
              <a:t>SEEK</a:t>
            </a:r>
            <a:r>
              <a:rPr lang="zh-CN" altLang="en-US" sz="2800" dirty="0"/>
              <a:t>）两个文件。</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31</a:t>
            </a:fld>
            <a:endParaRPr lang="zh-CN" altLang="en-US"/>
          </a:p>
        </p:txBody>
      </p:sp>
    </p:spTree>
    <p:extLst>
      <p:ext uri="{BB962C8B-B14F-4D97-AF65-F5344CB8AC3E}">
        <p14:creationId xmlns:p14="http://schemas.microsoft.com/office/powerpoint/2010/main" val="39182173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软件工程知识体系</a:t>
            </a:r>
          </a:p>
        </p:txBody>
      </p:sp>
      <p:sp>
        <p:nvSpPr>
          <p:cNvPr id="3" name="内容占位符 2"/>
          <p:cNvSpPr>
            <a:spLocks noGrp="1"/>
          </p:cNvSpPr>
          <p:nvPr>
            <p:ph idx="1"/>
          </p:nvPr>
        </p:nvSpPr>
        <p:spPr/>
        <p:txBody>
          <a:bodyPr/>
          <a:lstStyle/>
          <a:p>
            <a:r>
              <a:rPr lang="en-US" altLang="zh-CN" dirty="0"/>
              <a:t>SWEBOK</a:t>
            </a:r>
            <a:r>
              <a:rPr lang="zh-CN" altLang="en-US" dirty="0"/>
              <a:t>和</a:t>
            </a:r>
            <a:r>
              <a:rPr lang="en-US" altLang="zh-CN" dirty="0"/>
              <a:t>SEEK</a:t>
            </a:r>
            <a:r>
              <a:rPr lang="zh-CN" altLang="en-US" dirty="0"/>
              <a:t>标志着软件工程学科在世界范围的正式确立，对本科教育产生了深远影响。</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32</a:t>
            </a:fld>
            <a:endParaRPr lang="zh-CN" altLang="en-US"/>
          </a:p>
        </p:txBody>
      </p:sp>
      <p:pic>
        <p:nvPicPr>
          <p:cNvPr id="7" name="图片 6">
            <a:extLst>
              <a:ext uri="{FF2B5EF4-FFF2-40B4-BE49-F238E27FC236}">
                <a16:creationId xmlns:a16="http://schemas.microsoft.com/office/drawing/2014/main" id="{68C2F612-9EDC-F375-4737-A903CD3E57C2}"/>
              </a:ext>
            </a:extLst>
          </p:cNvPr>
          <p:cNvPicPr>
            <a:picLocks noChangeAspect="1"/>
          </p:cNvPicPr>
          <p:nvPr/>
        </p:nvPicPr>
        <p:blipFill>
          <a:blip r:embed="rId2"/>
          <a:stretch>
            <a:fillRect/>
          </a:stretch>
        </p:blipFill>
        <p:spPr>
          <a:xfrm>
            <a:off x="3104981" y="2519737"/>
            <a:ext cx="5859221" cy="3740432"/>
          </a:xfrm>
          <a:prstGeom prst="rect">
            <a:avLst/>
          </a:prstGeom>
        </p:spPr>
      </p:pic>
    </p:spTree>
    <p:extLst>
      <p:ext uri="{BB962C8B-B14F-4D97-AF65-F5344CB8AC3E}">
        <p14:creationId xmlns:p14="http://schemas.microsoft.com/office/powerpoint/2010/main" val="6817438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软件工程知识体系</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33</a:t>
            </a:fld>
            <a:endParaRPr lang="zh-CN" altLang="en-US"/>
          </a:p>
        </p:txBody>
      </p:sp>
      <p:pic>
        <p:nvPicPr>
          <p:cNvPr id="7" name="图片 6">
            <a:extLst>
              <a:ext uri="{FF2B5EF4-FFF2-40B4-BE49-F238E27FC236}">
                <a16:creationId xmlns:a16="http://schemas.microsoft.com/office/drawing/2014/main" id="{37BCBDB1-7CF2-9213-464E-B81D9B6FC3A3}"/>
              </a:ext>
            </a:extLst>
          </p:cNvPr>
          <p:cNvPicPr>
            <a:picLocks noChangeAspect="1"/>
          </p:cNvPicPr>
          <p:nvPr/>
        </p:nvPicPr>
        <p:blipFill>
          <a:blip r:embed="rId2"/>
          <a:stretch>
            <a:fillRect/>
          </a:stretch>
        </p:blipFill>
        <p:spPr>
          <a:xfrm>
            <a:off x="1829721" y="1296563"/>
            <a:ext cx="3479660" cy="4886261"/>
          </a:xfrm>
          <a:prstGeom prst="rect">
            <a:avLst/>
          </a:prstGeom>
        </p:spPr>
      </p:pic>
      <p:pic>
        <p:nvPicPr>
          <p:cNvPr id="8" name="图片 7">
            <a:extLst>
              <a:ext uri="{FF2B5EF4-FFF2-40B4-BE49-F238E27FC236}">
                <a16:creationId xmlns:a16="http://schemas.microsoft.com/office/drawing/2014/main" id="{3703BB42-B1A2-9AA8-79AE-A2FD69E74506}"/>
              </a:ext>
            </a:extLst>
          </p:cNvPr>
          <p:cNvPicPr>
            <a:picLocks noChangeAspect="1"/>
          </p:cNvPicPr>
          <p:nvPr/>
        </p:nvPicPr>
        <p:blipFill>
          <a:blip r:embed="rId3"/>
          <a:stretch>
            <a:fillRect/>
          </a:stretch>
        </p:blipFill>
        <p:spPr>
          <a:xfrm>
            <a:off x="5973256" y="1207368"/>
            <a:ext cx="4076386" cy="4723739"/>
          </a:xfrm>
          <a:prstGeom prst="rect">
            <a:avLst/>
          </a:prstGeom>
        </p:spPr>
      </p:pic>
    </p:spTree>
    <p:extLst>
      <p:ext uri="{BB962C8B-B14F-4D97-AF65-F5344CB8AC3E}">
        <p14:creationId xmlns:p14="http://schemas.microsoft.com/office/powerpoint/2010/main" val="42770948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软件工程知识体系</a:t>
            </a:r>
          </a:p>
        </p:txBody>
      </p:sp>
      <p:sp>
        <p:nvSpPr>
          <p:cNvPr id="3" name="内容占位符 2"/>
          <p:cNvSpPr>
            <a:spLocks noGrp="1"/>
          </p:cNvSpPr>
          <p:nvPr>
            <p:ph idx="1"/>
          </p:nvPr>
        </p:nvSpPr>
        <p:spPr/>
        <p:txBody>
          <a:bodyPr>
            <a:normAutofit/>
          </a:bodyPr>
          <a:lstStyle/>
          <a:p>
            <a:r>
              <a:rPr lang="en-US" altLang="zh-CN" sz="2400" dirty="0"/>
              <a:t>2018</a:t>
            </a:r>
            <a:r>
              <a:rPr lang="zh-CN" altLang="en-US" sz="2400" dirty="0"/>
              <a:t>年，教育部高等学校软件工程专业教学指导委员会提出了具有中国特色的中国版软件工程知识体系</a:t>
            </a:r>
            <a:r>
              <a:rPr lang="en-US" altLang="zh-CN" sz="2400" dirty="0"/>
              <a:t>C-SWEBOK</a:t>
            </a:r>
            <a:r>
              <a:rPr lang="zh-CN" altLang="en-US" sz="2400" dirty="0"/>
              <a:t>。</a:t>
            </a:r>
          </a:p>
          <a:p>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34</a:t>
            </a:fld>
            <a:endParaRPr lang="zh-CN" altLang="en-US"/>
          </a:p>
        </p:txBody>
      </p:sp>
      <p:pic>
        <p:nvPicPr>
          <p:cNvPr id="7" name="内容占位符 3">
            <a:extLst>
              <a:ext uri="{FF2B5EF4-FFF2-40B4-BE49-F238E27FC236}">
                <a16:creationId xmlns:a16="http://schemas.microsoft.com/office/drawing/2014/main" id="{BB080A10-05FB-72C9-EDED-845E1359138D}"/>
              </a:ext>
            </a:extLst>
          </p:cNvPr>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7298868" y="1843299"/>
            <a:ext cx="3321460" cy="4133375"/>
          </a:xfrm>
          <a:prstGeom prst="rect">
            <a:avLst/>
          </a:prstGeom>
        </p:spPr>
      </p:pic>
    </p:spTree>
    <p:extLst>
      <p:ext uri="{BB962C8B-B14F-4D97-AF65-F5344CB8AC3E}">
        <p14:creationId xmlns:p14="http://schemas.microsoft.com/office/powerpoint/2010/main" val="32880416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 </a:t>
            </a:r>
            <a:r>
              <a:rPr lang="zh-CN" altLang="en-US" dirty="0"/>
              <a:t>软件工程知识体系</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35</a:t>
            </a:fld>
            <a:endParaRPr lang="zh-CN" altLang="en-US"/>
          </a:p>
        </p:txBody>
      </p:sp>
      <p:sp>
        <p:nvSpPr>
          <p:cNvPr id="7" name="Rectangle 2">
            <a:extLst>
              <a:ext uri="{FF2B5EF4-FFF2-40B4-BE49-F238E27FC236}">
                <a16:creationId xmlns:a16="http://schemas.microsoft.com/office/drawing/2014/main" id="{7F8723FC-91E4-9839-4B17-7539706A51B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C926B341-1D73-DB31-7DB5-68681808654C}"/>
              </a:ext>
            </a:extLst>
          </p:cNvPr>
          <p:cNvGraphicFramePr>
            <a:graphicFrameLocks noChangeAspect="1"/>
          </p:cNvGraphicFramePr>
          <p:nvPr>
            <p:extLst>
              <p:ext uri="{D42A27DB-BD31-4B8C-83A1-F6EECF244321}">
                <p14:modId xmlns:p14="http://schemas.microsoft.com/office/powerpoint/2010/main" val="3119907818"/>
              </p:ext>
            </p:extLst>
          </p:nvPr>
        </p:nvGraphicFramePr>
        <p:xfrm>
          <a:off x="949291" y="1458930"/>
          <a:ext cx="10140398" cy="3590818"/>
        </p:xfrm>
        <a:graphic>
          <a:graphicData uri="http://schemas.openxmlformats.org/presentationml/2006/ole">
            <mc:AlternateContent xmlns:mc="http://schemas.openxmlformats.org/markup-compatibility/2006">
              <mc:Choice xmlns:v="urn:schemas-microsoft-com:vml" Requires="v">
                <p:oleObj name="Visio" r:id="rId2" imgW="7476800" imgH="2647561" progId="Visio.Drawing.15">
                  <p:embed/>
                </p:oleObj>
              </mc:Choice>
              <mc:Fallback>
                <p:oleObj name="Visio" r:id="rId2" imgW="7476800" imgH="2647561" progId="Visio.Drawing.15">
                  <p:embed/>
                  <p:pic>
                    <p:nvPicPr>
                      <p:cNvPr id="0" name="Object 1"/>
                      <p:cNvPicPr>
                        <a:picLocks noChangeAspect="1" noChangeArrowheads="1"/>
                      </p:cNvPicPr>
                      <p:nvPr/>
                    </p:nvPicPr>
                    <p:blipFill>
                      <a:blip r:embed="rId3"/>
                      <a:srcRect/>
                      <a:stretch>
                        <a:fillRect/>
                      </a:stretch>
                    </p:blipFill>
                    <p:spPr bwMode="auto">
                      <a:xfrm>
                        <a:off x="949291" y="1458930"/>
                        <a:ext cx="10140398" cy="3590818"/>
                      </a:xfrm>
                      <a:prstGeom prst="rect">
                        <a:avLst/>
                      </a:prstGeom>
                      <a:noFill/>
                    </p:spPr>
                  </p:pic>
                </p:oleObj>
              </mc:Fallback>
            </mc:AlternateContent>
          </a:graphicData>
        </a:graphic>
      </p:graphicFrame>
    </p:spTree>
    <p:extLst>
      <p:ext uri="{BB962C8B-B14F-4D97-AF65-F5344CB8AC3E}">
        <p14:creationId xmlns:p14="http://schemas.microsoft.com/office/powerpoint/2010/main" val="1063111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7. </a:t>
            </a:r>
            <a:r>
              <a:rPr lang="zh-CN" altLang="en-US" dirty="0"/>
              <a:t>小结</a:t>
            </a:r>
          </a:p>
        </p:txBody>
      </p:sp>
      <p:sp>
        <p:nvSpPr>
          <p:cNvPr id="3" name="内容占位符 2"/>
          <p:cNvSpPr>
            <a:spLocks noGrp="1"/>
          </p:cNvSpPr>
          <p:nvPr>
            <p:ph idx="1"/>
          </p:nvPr>
        </p:nvSpPr>
        <p:spPr/>
        <p:txBody>
          <a:bodyPr>
            <a:normAutofit fontScale="92500" lnSpcReduction="20000"/>
          </a:bodyPr>
          <a:lstStyle/>
          <a:p>
            <a:pPr>
              <a:buFont typeface="Wingdings" panose="05000000000000000000" pitchFamily="2" charset="2"/>
              <a:buChar char="ü"/>
            </a:pPr>
            <a:r>
              <a:rPr lang="zh-CN" altLang="en-US" dirty="0"/>
              <a:t>软件是随着人们需求增加而产生的特定产物；</a:t>
            </a:r>
            <a:endParaRPr lang="en-US" altLang="zh-CN" dirty="0"/>
          </a:p>
          <a:p>
            <a:pPr>
              <a:buFont typeface="Wingdings" panose="05000000000000000000" pitchFamily="2" charset="2"/>
              <a:buChar char="ü"/>
            </a:pPr>
            <a:r>
              <a:rPr lang="zh-CN" altLang="en-US" dirty="0"/>
              <a:t>软件不仅仅是程序，还包括其他众多的相关内容；</a:t>
            </a:r>
            <a:endParaRPr lang="en-US" altLang="zh-CN" dirty="0"/>
          </a:p>
          <a:p>
            <a:pPr>
              <a:buFont typeface="Wingdings" panose="05000000000000000000" pitchFamily="2" charset="2"/>
              <a:buChar char="ü"/>
            </a:pPr>
            <a:r>
              <a:rPr lang="zh-CN" altLang="en-US" dirty="0"/>
              <a:t>软件危机是软件发展中不可避免的问题；</a:t>
            </a:r>
            <a:endParaRPr lang="en-US" altLang="zh-CN" dirty="0"/>
          </a:p>
          <a:p>
            <a:pPr>
              <a:buFont typeface="Wingdings" panose="05000000000000000000" pitchFamily="2" charset="2"/>
              <a:buChar char="ü"/>
            </a:pPr>
            <a:r>
              <a:rPr lang="zh-CN" altLang="en-US" dirty="0"/>
              <a:t>软件工程致力于解决软件危机问题；</a:t>
            </a:r>
            <a:endParaRPr lang="en-US" altLang="zh-CN" dirty="0"/>
          </a:p>
          <a:p>
            <a:pPr>
              <a:buFont typeface="Wingdings" panose="05000000000000000000" pitchFamily="2" charset="2"/>
              <a:buChar char="ü"/>
            </a:pPr>
            <a:r>
              <a:rPr lang="zh-CN" altLang="en-US" dirty="0"/>
              <a:t>常见的软件开发方法包括结构化方法、面向数据结构方法、面向对象方法和形式化方法；</a:t>
            </a:r>
          </a:p>
          <a:p>
            <a:pPr>
              <a:buFont typeface="Wingdings" panose="05000000000000000000" pitchFamily="2" charset="2"/>
              <a:buChar char="ü"/>
            </a:pPr>
            <a:r>
              <a:rPr lang="zh-CN" altLang="en-US" dirty="0"/>
              <a:t>软件工程知识体系涵盖的内容非常广泛</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36</a:t>
            </a:fld>
            <a:endParaRPr lang="zh-CN" altLang="en-US"/>
          </a:p>
        </p:txBody>
      </p:sp>
    </p:spTree>
    <p:extLst>
      <p:ext uri="{BB962C8B-B14F-4D97-AF65-F5344CB8AC3E}">
        <p14:creationId xmlns:p14="http://schemas.microsoft.com/office/powerpoint/2010/main" val="18085083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0A88CC0D-1135-F34C-DBA0-2884E70F989B}"/>
              </a:ext>
            </a:extLst>
          </p:cNvPr>
          <p:cNvSpPr>
            <a:spLocks noGrp="1"/>
          </p:cNvSpPr>
          <p:nvPr>
            <p:ph type="title"/>
          </p:nvPr>
        </p:nvSpPr>
        <p:spPr/>
        <p:txBody>
          <a:bodyPr/>
          <a:lstStyle/>
          <a:p>
            <a:r>
              <a:rPr lang="zh-CN" altLang="en-US" dirty="0">
                <a:latin typeface="腾讯体 W7" panose="020C08030202040F0204" pitchFamily="34" charset="-122"/>
                <a:ea typeface="腾讯体 W7" panose="020C08030202040F0204" pitchFamily="34" charset="-122"/>
              </a:rPr>
              <a:t>谢谢大家！</a:t>
            </a:r>
          </a:p>
        </p:txBody>
      </p:sp>
      <p:sp>
        <p:nvSpPr>
          <p:cNvPr id="8" name="文本占位符 7">
            <a:extLst>
              <a:ext uri="{FF2B5EF4-FFF2-40B4-BE49-F238E27FC236}">
                <a16:creationId xmlns:a16="http://schemas.microsoft.com/office/drawing/2014/main" id="{F6860868-C5DA-0C21-75A3-22CA877D6C52}"/>
              </a:ext>
            </a:extLst>
          </p:cNvPr>
          <p:cNvSpPr>
            <a:spLocks noGrp="1"/>
          </p:cNvSpPr>
          <p:nvPr>
            <p:ph type="body" idx="1"/>
          </p:nvPr>
        </p:nvSpPr>
        <p:spPr/>
        <p:txBody>
          <a:bodyPr>
            <a:normAutofit/>
          </a:bodyPr>
          <a:lstStyle/>
          <a:p>
            <a:r>
              <a:rPr lang="zh-CN" altLang="en-US" b="1">
                <a:latin typeface="腾讯体 W7" panose="020C08030202040F0204" pitchFamily="34" charset="-122"/>
                <a:ea typeface="腾讯体 W7" panose="020C08030202040F0204" pitchFamily="34" charset="-122"/>
              </a:rPr>
              <a:t>课后思考</a:t>
            </a:r>
            <a:r>
              <a:rPr lang="zh-CN" altLang="en-US">
                <a:latin typeface="腾讯体 W7" panose="020C08030202040F0204" pitchFamily="34" charset="-122"/>
                <a:ea typeface="腾讯体 W7" panose="020C08030202040F0204" pitchFamily="34" charset="-122"/>
              </a:rPr>
              <a:t>：</a:t>
            </a:r>
            <a:endParaRPr lang="zh-CN" altLang="en-US" dirty="0">
              <a:latin typeface="腾讯体 W7" panose="020C08030202040F0204" pitchFamily="34" charset="-122"/>
              <a:ea typeface="腾讯体 W7" panose="020C08030202040F0204" pitchFamily="34" charset="-122"/>
            </a:endParaRPr>
          </a:p>
          <a:p>
            <a:r>
              <a:rPr lang="en-US" altLang="zh-CN" dirty="0">
                <a:latin typeface="腾讯体 W3" panose="020C04030202040F0204" pitchFamily="34" charset="-122"/>
                <a:ea typeface="腾讯体 W3" panose="020C04030202040F0204" pitchFamily="34" charset="-122"/>
              </a:rPr>
              <a:t>1.</a:t>
            </a:r>
            <a:r>
              <a:rPr lang="zh-CN" altLang="en-US" dirty="0">
                <a:latin typeface="腾讯体 W3" panose="020C04030202040F0204" pitchFamily="34" charset="-122"/>
                <a:ea typeface="腾讯体 W3" panose="020C04030202040F0204" pitchFamily="34" charset="-122"/>
              </a:rPr>
              <a:t>结构化程序设计和面向对象程序设计的区别是什么？</a:t>
            </a:r>
            <a:endParaRPr lang="en-US" altLang="zh-CN" dirty="0">
              <a:latin typeface="腾讯体 W3" panose="020C04030202040F0204" pitchFamily="34" charset="-122"/>
              <a:ea typeface="腾讯体 W3" panose="020C04030202040F0204" pitchFamily="34" charset="-122"/>
            </a:endParaRPr>
          </a:p>
          <a:p>
            <a:r>
              <a:rPr lang="en-US" altLang="zh-CN" dirty="0">
                <a:latin typeface="腾讯体 W3" panose="020C04030202040F0204" pitchFamily="34" charset="-122"/>
                <a:ea typeface="腾讯体 W3" panose="020C04030202040F0204" pitchFamily="34" charset="-122"/>
              </a:rPr>
              <a:t>2.</a:t>
            </a:r>
            <a:r>
              <a:rPr lang="zh-CN" altLang="en-US" dirty="0">
                <a:latin typeface="腾讯体 W3" panose="020C04030202040F0204" pitchFamily="34" charset="-122"/>
                <a:ea typeface="腾讯体 W3" panose="020C04030202040F0204" pitchFamily="34" charset="-122"/>
              </a:rPr>
              <a:t>你有没有遇到过软件危机中的现象？</a:t>
            </a:r>
            <a:endParaRPr lang="en-US" altLang="zh-CN" dirty="0">
              <a:latin typeface="腾讯体 W3" panose="020C04030202040F0204" pitchFamily="34" charset="-122"/>
              <a:ea typeface="腾讯体 W3" panose="020C04030202040F0204" pitchFamily="34" charset="-122"/>
            </a:endParaRPr>
          </a:p>
          <a:p>
            <a:r>
              <a:rPr lang="en-US" altLang="zh-CN" dirty="0">
                <a:latin typeface="腾讯体 W3" panose="020C04030202040F0204" pitchFamily="34" charset="-122"/>
                <a:ea typeface="腾讯体 W3" panose="020C04030202040F0204" pitchFamily="34" charset="-122"/>
              </a:rPr>
              <a:t>3.</a:t>
            </a:r>
            <a:r>
              <a:rPr lang="zh-CN" altLang="en-US" dirty="0">
                <a:latin typeface="腾讯体 W3" panose="020C04030202040F0204" pitchFamily="34" charset="-122"/>
                <a:ea typeface="腾讯体 W3" panose="020C04030202040F0204" pitchFamily="34" charset="-122"/>
              </a:rPr>
              <a:t>如果让你和</a:t>
            </a:r>
            <a:r>
              <a:rPr lang="en-US" altLang="zh-CN" dirty="0">
                <a:latin typeface="腾讯体 W3" panose="020C04030202040F0204" pitchFamily="34" charset="-122"/>
                <a:ea typeface="腾讯体 W3" panose="020C04030202040F0204" pitchFamily="34" charset="-122"/>
              </a:rPr>
              <a:t>10</a:t>
            </a:r>
            <a:r>
              <a:rPr lang="zh-CN" altLang="en-US" dirty="0">
                <a:latin typeface="腾讯体 W3" panose="020C04030202040F0204" pitchFamily="34" charset="-122"/>
                <a:ea typeface="腾讯体 W3" panose="020C04030202040F0204" pitchFamily="34" charset="-122"/>
              </a:rPr>
              <a:t>个同学共同开发一个软件，你会如何组织他们？</a:t>
            </a:r>
          </a:p>
        </p:txBody>
      </p:sp>
      <p:sp>
        <p:nvSpPr>
          <p:cNvPr id="5" name="页脚占位符 4">
            <a:extLst>
              <a:ext uri="{FF2B5EF4-FFF2-40B4-BE49-F238E27FC236}">
                <a16:creationId xmlns:a16="http://schemas.microsoft.com/office/drawing/2014/main" id="{B13D7D15-D50B-1163-543F-D2DE6BFE1098}"/>
              </a:ext>
            </a:extLst>
          </p:cNvPr>
          <p:cNvSpPr>
            <a:spLocks noGrp="1"/>
          </p:cNvSpPr>
          <p:nvPr>
            <p:ph type="ftr" sz="quarter" idx="11"/>
          </p:nvPr>
        </p:nvSpPr>
        <p:spPr/>
        <p:txBody>
          <a:bodyPr/>
          <a:lstStyle/>
          <a:p>
            <a:r>
              <a:rPr lang="zh-CN" altLang="en-US">
                <a:latin typeface="腾讯体 W3" panose="020C04030202040F0204" pitchFamily="34" charset="-122"/>
                <a:ea typeface="腾讯体 W3" panose="020C04030202040F0204" pitchFamily="34" charset="-122"/>
              </a:rPr>
              <a:t>深圳大学 计算机与软件学院</a:t>
            </a:r>
            <a:r>
              <a:rPr lang="en-US" altLang="zh-CN">
                <a:latin typeface="腾讯体 W3" panose="020C04030202040F0204" pitchFamily="34" charset="-122"/>
                <a:ea typeface="腾讯体 W3" panose="020C04030202040F0204" pitchFamily="34" charset="-122"/>
              </a:rPr>
              <a:t>《</a:t>
            </a:r>
            <a:r>
              <a:rPr lang="zh-CN" altLang="en-US">
                <a:latin typeface="腾讯体 W3" panose="020C04030202040F0204" pitchFamily="34" charset="-122"/>
                <a:ea typeface="腾讯体 W3" panose="020C04030202040F0204" pitchFamily="34" charset="-122"/>
              </a:rPr>
              <a:t>软件工程</a:t>
            </a:r>
            <a:r>
              <a:rPr lang="en-US" altLang="zh-CN">
                <a:latin typeface="腾讯体 W3" panose="020C04030202040F0204" pitchFamily="34" charset="-122"/>
                <a:ea typeface="腾讯体 W3" panose="020C04030202040F0204" pitchFamily="34" charset="-122"/>
              </a:rPr>
              <a:t>》</a:t>
            </a:r>
            <a:r>
              <a:rPr lang="zh-CN" altLang="en-US">
                <a:latin typeface="腾讯体 W3" panose="020C04030202040F0204" pitchFamily="34" charset="-122"/>
                <a:ea typeface="腾讯体 W3" panose="020C04030202040F0204" pitchFamily="34" charset="-122"/>
              </a:rPr>
              <a:t>课程组</a:t>
            </a:r>
            <a:endParaRPr lang="zh-CN" altLang="en-US" dirty="0">
              <a:latin typeface="腾讯体 W3" panose="020C04030202040F0204" pitchFamily="34" charset="-122"/>
              <a:ea typeface="腾讯体 W3" panose="020C04030202040F0204" pitchFamily="34" charset="-122"/>
            </a:endParaRPr>
          </a:p>
        </p:txBody>
      </p:sp>
      <p:sp>
        <p:nvSpPr>
          <p:cNvPr id="6" name="灯片编号占位符 5">
            <a:extLst>
              <a:ext uri="{FF2B5EF4-FFF2-40B4-BE49-F238E27FC236}">
                <a16:creationId xmlns:a16="http://schemas.microsoft.com/office/drawing/2014/main" id="{ACAAC306-94B0-CE3F-C7F1-D4C3F6F359C8}"/>
              </a:ext>
            </a:extLst>
          </p:cNvPr>
          <p:cNvSpPr>
            <a:spLocks noGrp="1"/>
          </p:cNvSpPr>
          <p:nvPr>
            <p:ph type="sldNum" sz="quarter" idx="12"/>
          </p:nvPr>
        </p:nvSpPr>
        <p:spPr/>
        <p:txBody>
          <a:bodyPr/>
          <a:lstStyle/>
          <a:p>
            <a:fld id="{5B3F3CCD-5AE8-4BDA-99FD-25BB3DCCC447}" type="slidenum">
              <a:rPr lang="zh-CN" altLang="en-US" smtClean="0">
                <a:latin typeface="腾讯体 W3" panose="020C04030202040F0204" pitchFamily="34" charset="-122"/>
                <a:ea typeface="腾讯体 W3" panose="020C04030202040F0204" pitchFamily="34" charset="-122"/>
              </a:rPr>
              <a:pPr/>
              <a:t>37</a:t>
            </a:fld>
            <a:endParaRPr lang="zh-CN" altLang="en-US">
              <a:latin typeface="腾讯体 W3" panose="020C04030202040F0204" pitchFamily="34" charset="-122"/>
              <a:ea typeface="腾讯体 W3" panose="020C04030202040F0204" pitchFamily="34" charset="-122"/>
            </a:endParaRPr>
          </a:p>
        </p:txBody>
      </p:sp>
    </p:spTree>
    <p:extLst>
      <p:ext uri="{BB962C8B-B14F-4D97-AF65-F5344CB8AC3E}">
        <p14:creationId xmlns:p14="http://schemas.microsoft.com/office/powerpoint/2010/main" val="60274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 </a:t>
            </a:r>
            <a:r>
              <a:rPr lang="zh-CN" altLang="en-US" dirty="0"/>
              <a:t>软件的发展历程</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4</a:t>
            </a:fld>
            <a:endParaRPr lang="zh-CN" altLang="en-US"/>
          </a:p>
        </p:txBody>
      </p:sp>
      <p:graphicFrame>
        <p:nvGraphicFramePr>
          <p:cNvPr id="7" name="图示 6">
            <a:extLst>
              <a:ext uri="{FF2B5EF4-FFF2-40B4-BE49-F238E27FC236}">
                <a16:creationId xmlns:a16="http://schemas.microsoft.com/office/drawing/2014/main" id="{FACCA49C-6005-930F-5CEF-B8D854E76558}"/>
              </a:ext>
            </a:extLst>
          </p:cNvPr>
          <p:cNvGraphicFramePr/>
          <p:nvPr>
            <p:extLst>
              <p:ext uri="{D42A27DB-BD31-4B8C-83A1-F6EECF244321}">
                <p14:modId xmlns:p14="http://schemas.microsoft.com/office/powerpoint/2010/main" val="429554241"/>
              </p:ext>
            </p:extLst>
          </p:nvPr>
        </p:nvGraphicFramePr>
        <p:xfrm>
          <a:off x="445335" y="1730479"/>
          <a:ext cx="11187648" cy="23105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文本框 7">
            <a:extLst>
              <a:ext uri="{FF2B5EF4-FFF2-40B4-BE49-F238E27FC236}">
                <a16:creationId xmlns:a16="http://schemas.microsoft.com/office/drawing/2014/main" id="{D8A10CB3-08AF-7394-A9D6-8A91E592BB99}"/>
              </a:ext>
            </a:extLst>
          </p:cNvPr>
          <p:cNvSpPr txBox="1"/>
          <p:nvPr/>
        </p:nvSpPr>
        <p:spPr>
          <a:xfrm>
            <a:off x="3569551" y="4260942"/>
            <a:ext cx="4759569" cy="646331"/>
          </a:xfrm>
          <a:prstGeom prst="rect">
            <a:avLst/>
          </a:prstGeom>
          <a:noFill/>
        </p:spPr>
        <p:txBody>
          <a:bodyPr wrap="square" rtlCol="0">
            <a:spAutoFit/>
          </a:bodyPr>
          <a:lstStyle/>
          <a:p>
            <a:r>
              <a:rPr lang="zh-CN" altLang="en-US" sz="3600" dirty="0">
                <a:latin typeface="腾讯体 W7" panose="020C08030202040F0204" pitchFamily="34" charset="-122"/>
                <a:ea typeface="腾讯体 W7" panose="020C08030202040F0204" pitchFamily="34" charset="-122"/>
              </a:rPr>
              <a:t>计算装置</a:t>
            </a:r>
            <a:r>
              <a:rPr lang="en-US" altLang="zh-CN" sz="3600" dirty="0">
                <a:latin typeface="腾讯体 W7" panose="020C08030202040F0204" pitchFamily="34" charset="-122"/>
                <a:ea typeface="腾讯体 W7" panose="020C08030202040F0204" pitchFamily="34" charset="-122"/>
              </a:rPr>
              <a:t>+</a:t>
            </a:r>
            <a:r>
              <a:rPr lang="zh-CN" altLang="en-US" sz="3600" dirty="0">
                <a:latin typeface="腾讯体 W7" panose="020C08030202040F0204" pitchFamily="34" charset="-122"/>
                <a:ea typeface="腾讯体 W7" panose="020C08030202040F0204" pitchFamily="34" charset="-122"/>
              </a:rPr>
              <a:t>“</a:t>
            </a:r>
            <a:r>
              <a:rPr lang="zh-CN" altLang="en-US" sz="3600" dirty="0">
                <a:solidFill>
                  <a:srgbClr val="FF0000"/>
                </a:solidFill>
                <a:latin typeface="腾讯体 W7" panose="020C08030202040F0204" pitchFamily="34" charset="-122"/>
                <a:ea typeface="腾讯体 W7" panose="020C08030202040F0204" pitchFamily="34" charset="-122"/>
              </a:rPr>
              <a:t>运行机制</a:t>
            </a:r>
            <a:r>
              <a:rPr lang="zh-CN" altLang="en-US" sz="3600" dirty="0">
                <a:latin typeface="腾讯体 W7" panose="020C08030202040F0204" pitchFamily="34" charset="-122"/>
                <a:ea typeface="腾讯体 W7" panose="020C08030202040F0204" pitchFamily="34" charset="-122"/>
              </a:rPr>
              <a:t>”</a:t>
            </a:r>
            <a:endParaRPr lang="zh-CN" altLang="en-US" sz="2400" dirty="0">
              <a:latin typeface="腾讯体 W7" panose="020C08030202040F0204" pitchFamily="34" charset="-122"/>
              <a:ea typeface="腾讯体 W7" panose="020C08030202040F0204" pitchFamily="34" charset="-122"/>
            </a:endParaRPr>
          </a:p>
        </p:txBody>
      </p:sp>
    </p:spTree>
    <p:extLst>
      <p:ext uri="{BB962C8B-B14F-4D97-AF65-F5344CB8AC3E}">
        <p14:creationId xmlns:p14="http://schemas.microsoft.com/office/powerpoint/2010/main" val="1583978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软件的定义和特点</a:t>
            </a:r>
          </a:p>
        </p:txBody>
      </p:sp>
      <p:sp>
        <p:nvSpPr>
          <p:cNvPr id="3" name="内容占位符 2"/>
          <p:cNvSpPr>
            <a:spLocks noGrp="1"/>
          </p:cNvSpPr>
          <p:nvPr>
            <p:ph idx="1"/>
          </p:nvPr>
        </p:nvSpPr>
        <p:spPr/>
        <p:txBody>
          <a:bodyPr/>
          <a:lstStyle/>
          <a:p>
            <a:r>
              <a:rPr lang="zh-CN" altLang="en-US" dirty="0"/>
              <a:t>软件</a:t>
            </a:r>
            <a:r>
              <a:rPr lang="en-US" altLang="zh-CN" dirty="0"/>
              <a:t>=</a:t>
            </a:r>
            <a:r>
              <a:rPr lang="zh-CN" altLang="en-US" dirty="0"/>
              <a:t>程序</a:t>
            </a:r>
            <a:r>
              <a:rPr lang="en-US" altLang="zh-CN" dirty="0"/>
              <a:t>+</a:t>
            </a:r>
            <a:r>
              <a:rPr lang="zh-CN" altLang="en-US" dirty="0"/>
              <a:t>数据</a:t>
            </a:r>
            <a:r>
              <a:rPr lang="en-US" altLang="zh-CN" dirty="0"/>
              <a:t>+</a:t>
            </a:r>
            <a:r>
              <a:rPr lang="zh-CN" altLang="en-US" dirty="0"/>
              <a:t>文档</a:t>
            </a:r>
            <a:endParaRPr lang="en-US" altLang="zh-CN" dirty="0"/>
          </a:p>
          <a:p>
            <a:pPr lvl="1">
              <a:buFont typeface="Wingdings" panose="05000000000000000000" pitchFamily="2" charset="2"/>
              <a:buChar char="ü"/>
            </a:pPr>
            <a:r>
              <a:rPr lang="zh-CN" altLang="en-US" dirty="0"/>
              <a:t>程序：按事先设计的功能和性能要求来执行的指令序列。</a:t>
            </a:r>
          </a:p>
          <a:p>
            <a:pPr lvl="1">
              <a:buFont typeface="Wingdings" panose="05000000000000000000" pitchFamily="2" charset="2"/>
              <a:buChar char="ü"/>
            </a:pPr>
            <a:r>
              <a:rPr lang="zh-CN" altLang="en-US" dirty="0"/>
              <a:t>数据：使程序能正常操作的数据信息。</a:t>
            </a:r>
          </a:p>
          <a:p>
            <a:pPr lvl="1">
              <a:buFont typeface="Wingdings" panose="05000000000000000000" pitchFamily="2" charset="2"/>
              <a:buChar char="ü"/>
            </a:pPr>
            <a:r>
              <a:rPr lang="zh-CN" altLang="en-US" dirty="0"/>
              <a:t>文档：与程序开发，维护和使用相关的图文材料。</a:t>
            </a:r>
          </a:p>
          <a:p>
            <a:endParaRPr lang="zh-CN" altLang="en-US" dirty="0"/>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5</a:t>
            </a:fld>
            <a:endParaRPr lang="zh-CN" altLang="en-US"/>
          </a:p>
        </p:txBody>
      </p:sp>
    </p:spTree>
    <p:extLst>
      <p:ext uri="{BB962C8B-B14F-4D97-AF65-F5344CB8AC3E}">
        <p14:creationId xmlns:p14="http://schemas.microsoft.com/office/powerpoint/2010/main" val="168485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软件的定义和特点</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6</a:t>
            </a:fld>
            <a:endParaRPr lang="zh-CN" altLang="en-US"/>
          </a:p>
        </p:txBody>
      </p:sp>
      <p:pic>
        <p:nvPicPr>
          <p:cNvPr id="7" name="Picture 2">
            <a:extLst>
              <a:ext uri="{FF2B5EF4-FFF2-40B4-BE49-F238E27FC236}">
                <a16:creationId xmlns:a16="http://schemas.microsoft.com/office/drawing/2014/main" id="{C2A98B43-56D7-B490-B789-58C4AC24B7F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933669" y="890515"/>
            <a:ext cx="1723599" cy="2129848"/>
          </a:xfrm>
          <a:prstGeom prst="rect">
            <a:avLst/>
          </a:prstGeom>
          <a:noFill/>
          <a:extLst>
            <a:ext uri="{909E8E84-426E-40DD-AFC4-6F175D3DCCD1}">
              <a14:hiddenFill xmlns:a14="http://schemas.microsoft.com/office/drawing/2010/main">
                <a:solidFill>
                  <a:srgbClr val="FFFFFF"/>
                </a:solidFill>
              </a14:hiddenFill>
            </a:ext>
          </a:extLst>
        </p:spPr>
      </p:pic>
      <p:pic>
        <p:nvPicPr>
          <p:cNvPr id="8" name="图片 7">
            <a:extLst>
              <a:ext uri="{FF2B5EF4-FFF2-40B4-BE49-F238E27FC236}">
                <a16:creationId xmlns:a16="http://schemas.microsoft.com/office/drawing/2014/main" id="{0F7880DC-F5F6-3E28-2C29-CB96190A6D27}"/>
              </a:ext>
            </a:extLst>
          </p:cNvPr>
          <p:cNvPicPr>
            <a:picLocks noChangeAspect="1"/>
          </p:cNvPicPr>
          <p:nvPr/>
        </p:nvPicPr>
        <p:blipFill>
          <a:blip r:embed="rId3"/>
          <a:stretch>
            <a:fillRect/>
          </a:stretch>
        </p:blipFill>
        <p:spPr>
          <a:xfrm>
            <a:off x="608851" y="1110790"/>
            <a:ext cx="5298961" cy="2745575"/>
          </a:xfrm>
          <a:prstGeom prst="rect">
            <a:avLst/>
          </a:prstGeom>
        </p:spPr>
      </p:pic>
      <p:pic>
        <p:nvPicPr>
          <p:cNvPr id="9" name="图片 8">
            <a:extLst>
              <a:ext uri="{FF2B5EF4-FFF2-40B4-BE49-F238E27FC236}">
                <a16:creationId xmlns:a16="http://schemas.microsoft.com/office/drawing/2014/main" id="{C03C63F8-20A8-BCEF-700C-46D204208AC8}"/>
              </a:ext>
            </a:extLst>
          </p:cNvPr>
          <p:cNvPicPr>
            <a:picLocks noChangeAspect="1"/>
          </p:cNvPicPr>
          <p:nvPr/>
        </p:nvPicPr>
        <p:blipFill>
          <a:blip r:embed="rId4"/>
          <a:stretch>
            <a:fillRect/>
          </a:stretch>
        </p:blipFill>
        <p:spPr>
          <a:xfrm>
            <a:off x="6901072" y="3696235"/>
            <a:ext cx="4851132" cy="2302513"/>
          </a:xfrm>
          <a:prstGeom prst="rect">
            <a:avLst/>
          </a:prstGeom>
        </p:spPr>
      </p:pic>
      <p:pic>
        <p:nvPicPr>
          <p:cNvPr id="10" name="Picture 4">
            <a:extLst>
              <a:ext uri="{FF2B5EF4-FFF2-40B4-BE49-F238E27FC236}">
                <a16:creationId xmlns:a16="http://schemas.microsoft.com/office/drawing/2014/main" id="{0CBC42AB-5AC2-C38B-6BF7-11EFEBEE8FC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060358" y="3962676"/>
            <a:ext cx="1716524" cy="1716524"/>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框 10">
            <a:extLst>
              <a:ext uri="{FF2B5EF4-FFF2-40B4-BE49-F238E27FC236}">
                <a16:creationId xmlns:a16="http://schemas.microsoft.com/office/drawing/2014/main" id="{0E3202D6-E655-1020-8059-FF27527EF755}"/>
              </a:ext>
            </a:extLst>
          </p:cNvPr>
          <p:cNvSpPr txBox="1"/>
          <p:nvPr/>
        </p:nvSpPr>
        <p:spPr>
          <a:xfrm>
            <a:off x="9399648" y="3173633"/>
            <a:ext cx="1083755" cy="368300"/>
          </a:xfrm>
          <a:prstGeom prst="rect">
            <a:avLst/>
          </a:prstGeom>
          <a:noFill/>
        </p:spPr>
        <p:txBody>
          <a:bodyPr wrap="square">
            <a:spAutoFit/>
          </a:bodyPr>
          <a:lstStyle/>
          <a:p>
            <a:r>
              <a:rPr lang="zh-CN" altLang="en-US" dirty="0">
                <a:latin typeface="腾讯体 W3" panose="020C04030202040F0204" pitchFamily="34" charset="-122"/>
                <a:ea typeface="腾讯体 W3" panose="020C04030202040F0204" pitchFamily="34" charset="-122"/>
              </a:rPr>
              <a:t>程序</a:t>
            </a:r>
          </a:p>
        </p:txBody>
      </p:sp>
      <p:sp>
        <p:nvSpPr>
          <p:cNvPr id="12" name="文本框 11">
            <a:extLst>
              <a:ext uri="{FF2B5EF4-FFF2-40B4-BE49-F238E27FC236}">
                <a16:creationId xmlns:a16="http://schemas.microsoft.com/office/drawing/2014/main" id="{6EF43AF0-8C83-5CA7-20B7-55D409D574D2}"/>
              </a:ext>
            </a:extLst>
          </p:cNvPr>
          <p:cNvSpPr txBox="1"/>
          <p:nvPr/>
        </p:nvSpPr>
        <p:spPr>
          <a:xfrm>
            <a:off x="2554221" y="5701192"/>
            <a:ext cx="1083755" cy="368300"/>
          </a:xfrm>
          <a:prstGeom prst="rect">
            <a:avLst/>
          </a:prstGeom>
          <a:noFill/>
        </p:spPr>
        <p:txBody>
          <a:bodyPr wrap="square">
            <a:spAutoFit/>
          </a:bodyPr>
          <a:lstStyle/>
          <a:p>
            <a:r>
              <a:rPr lang="zh-CN" altLang="en-US" dirty="0">
                <a:latin typeface="腾讯体 W3" panose="020C04030202040F0204" pitchFamily="34" charset="-122"/>
                <a:ea typeface="腾讯体 W3" panose="020C04030202040F0204" pitchFamily="34" charset="-122"/>
              </a:rPr>
              <a:t>文档</a:t>
            </a:r>
          </a:p>
        </p:txBody>
      </p:sp>
    </p:spTree>
    <p:extLst>
      <p:ext uri="{BB962C8B-B14F-4D97-AF65-F5344CB8AC3E}">
        <p14:creationId xmlns:p14="http://schemas.microsoft.com/office/powerpoint/2010/main" val="1513986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软件的定义和特点</a:t>
            </a:r>
          </a:p>
        </p:txBody>
      </p:sp>
      <p:sp>
        <p:nvSpPr>
          <p:cNvPr id="3" name="内容占位符 2"/>
          <p:cNvSpPr>
            <a:spLocks noGrp="1"/>
          </p:cNvSpPr>
          <p:nvPr>
            <p:ph idx="1"/>
          </p:nvPr>
        </p:nvSpPr>
        <p:spPr/>
        <p:txBody>
          <a:bodyPr/>
          <a:lstStyle/>
          <a:p>
            <a:r>
              <a:rPr lang="zh-CN" altLang="en-US" dirty="0"/>
              <a:t>大数据时代，除了常规数据以外，如何定义软件范围？</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7</a:t>
            </a:fld>
            <a:endParaRPr lang="zh-CN" altLang="en-US"/>
          </a:p>
        </p:txBody>
      </p:sp>
      <p:sp>
        <p:nvSpPr>
          <p:cNvPr id="7" name="矩形 6">
            <a:extLst>
              <a:ext uri="{FF2B5EF4-FFF2-40B4-BE49-F238E27FC236}">
                <a16:creationId xmlns:a16="http://schemas.microsoft.com/office/drawing/2014/main" id="{4093DA25-3A6A-8F2B-01DB-B64DBA26F299}"/>
              </a:ext>
            </a:extLst>
          </p:cNvPr>
          <p:cNvSpPr/>
          <p:nvPr/>
        </p:nvSpPr>
        <p:spPr>
          <a:xfrm>
            <a:off x="1234395" y="1973900"/>
            <a:ext cx="8868250" cy="3973132"/>
          </a:xfrm>
          <a:prstGeom prst="rect">
            <a:avLst/>
          </a:prstGeom>
          <a:noFill/>
          <a:ln w="28575">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06DE8099-B3DC-24B3-85B1-0CBA85D3A192}"/>
              </a:ext>
            </a:extLst>
          </p:cNvPr>
          <p:cNvSpPr txBox="1"/>
          <p:nvPr/>
        </p:nvSpPr>
        <p:spPr>
          <a:xfrm>
            <a:off x="1539196" y="2154009"/>
            <a:ext cx="2047120" cy="646331"/>
          </a:xfrm>
          <a:prstGeom prst="rect">
            <a:avLst/>
          </a:prstGeom>
          <a:noFill/>
        </p:spPr>
        <p:txBody>
          <a:bodyPr wrap="square" rtlCol="0">
            <a:spAutoFit/>
          </a:bodyPr>
          <a:lstStyle/>
          <a:p>
            <a:r>
              <a:rPr lang="zh-CN" altLang="en-US" sz="3600" dirty="0">
                <a:latin typeface="腾讯体 W3" panose="020C04030202040F0204" pitchFamily="34" charset="-122"/>
                <a:ea typeface="腾讯体 W3" panose="020C04030202040F0204" pitchFamily="34" charset="-122"/>
              </a:rPr>
              <a:t>软件</a:t>
            </a:r>
            <a:endParaRPr lang="zh-CN" altLang="en-US" dirty="0">
              <a:latin typeface="腾讯体 W3" panose="020C04030202040F0204" pitchFamily="34" charset="-122"/>
              <a:ea typeface="腾讯体 W3" panose="020C04030202040F0204" pitchFamily="34" charset="-122"/>
            </a:endParaRPr>
          </a:p>
        </p:txBody>
      </p:sp>
      <p:pic>
        <p:nvPicPr>
          <p:cNvPr id="9" name="图片 8" descr="7459f7c4cd9cf8d3846107ae5f518036_副本">
            <a:extLst>
              <a:ext uri="{FF2B5EF4-FFF2-40B4-BE49-F238E27FC236}">
                <a16:creationId xmlns:a16="http://schemas.microsoft.com/office/drawing/2014/main" id="{8FB7A6D9-D990-ADAB-79E0-E80B27126626}"/>
              </a:ext>
            </a:extLst>
          </p:cNvPr>
          <p:cNvPicPr>
            <a:picLocks noChangeAspect="1"/>
          </p:cNvPicPr>
          <p:nvPr/>
        </p:nvPicPr>
        <p:blipFill>
          <a:blip r:embed="rId2"/>
          <a:stretch>
            <a:fillRect/>
          </a:stretch>
        </p:blipFill>
        <p:spPr>
          <a:xfrm>
            <a:off x="3959123" y="1936320"/>
            <a:ext cx="4004630" cy="4004630"/>
          </a:xfrm>
          <a:prstGeom prst="rect">
            <a:avLst/>
          </a:prstGeom>
        </p:spPr>
      </p:pic>
    </p:spTree>
    <p:extLst>
      <p:ext uri="{BB962C8B-B14F-4D97-AF65-F5344CB8AC3E}">
        <p14:creationId xmlns:p14="http://schemas.microsoft.com/office/powerpoint/2010/main" val="4122227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edge">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软件的定义和特点</a:t>
            </a:r>
          </a:p>
        </p:txBody>
      </p:sp>
      <p:sp>
        <p:nvSpPr>
          <p:cNvPr id="5" name="页脚占位符 4"/>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p:cNvSpPr>
            <a:spLocks noGrp="1"/>
          </p:cNvSpPr>
          <p:nvPr>
            <p:ph type="sldNum" sz="quarter" idx="12"/>
          </p:nvPr>
        </p:nvSpPr>
        <p:spPr/>
        <p:txBody>
          <a:bodyPr/>
          <a:lstStyle/>
          <a:p>
            <a:fld id="{5B3F3CCD-5AE8-4BDA-99FD-25BB3DCCC447}" type="slidenum">
              <a:rPr lang="zh-CN" altLang="en-US" smtClean="0"/>
              <a:pPr/>
              <a:t>8</a:t>
            </a:fld>
            <a:endParaRPr lang="zh-CN" altLang="en-US"/>
          </a:p>
        </p:txBody>
      </p:sp>
      <p:grpSp>
        <p:nvGrpSpPr>
          <p:cNvPr id="7" name="Group 3">
            <a:extLst>
              <a:ext uri="{FF2B5EF4-FFF2-40B4-BE49-F238E27FC236}">
                <a16:creationId xmlns:a16="http://schemas.microsoft.com/office/drawing/2014/main" id="{3293511E-F8D7-4FDB-AE1C-B39E8B932DAA}"/>
              </a:ext>
            </a:extLst>
          </p:cNvPr>
          <p:cNvGrpSpPr>
            <a:grpSpLocks/>
          </p:cNvGrpSpPr>
          <p:nvPr/>
        </p:nvGrpSpPr>
        <p:grpSpPr bwMode="auto">
          <a:xfrm>
            <a:off x="1175657" y="4603510"/>
            <a:ext cx="9450389" cy="1530350"/>
            <a:chOff x="-1" y="2976"/>
            <a:chExt cx="5953" cy="964"/>
          </a:xfrm>
        </p:grpSpPr>
        <p:sp>
          <p:nvSpPr>
            <p:cNvPr id="8" name="Line 4">
              <a:extLst>
                <a:ext uri="{FF2B5EF4-FFF2-40B4-BE49-F238E27FC236}">
                  <a16:creationId xmlns:a16="http://schemas.microsoft.com/office/drawing/2014/main" id="{00153884-64E7-4614-BF4C-59E6ADF6CBC6}"/>
                </a:ext>
              </a:extLst>
            </p:cNvPr>
            <p:cNvSpPr>
              <a:spLocks noChangeShapeType="1"/>
            </p:cNvSpPr>
            <p:nvPr/>
          </p:nvSpPr>
          <p:spPr bwMode="auto">
            <a:xfrm>
              <a:off x="0" y="3600"/>
              <a:ext cx="5760" cy="0"/>
            </a:xfrm>
            <a:prstGeom prst="line">
              <a:avLst/>
            </a:prstGeom>
            <a:noFill/>
            <a:ln w="381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腾讯体 W3" panose="020C04030202040F0204" pitchFamily="34" charset="-122"/>
                <a:ea typeface="腾讯体 W3" panose="020C04030202040F0204" pitchFamily="34" charset="-122"/>
              </a:endParaRPr>
            </a:p>
          </p:txBody>
        </p:sp>
        <p:sp>
          <p:nvSpPr>
            <p:cNvPr id="9" name="Text Box 5">
              <a:extLst>
                <a:ext uri="{FF2B5EF4-FFF2-40B4-BE49-F238E27FC236}">
                  <a16:creationId xmlns:a16="http://schemas.microsoft.com/office/drawing/2014/main" id="{D4210107-7700-4BA7-855B-30E80811FD9A}"/>
                </a:ext>
              </a:extLst>
            </p:cNvPr>
            <p:cNvSpPr txBox="1">
              <a:spLocks noChangeArrowheads="1"/>
            </p:cNvSpPr>
            <p:nvPr/>
          </p:nvSpPr>
          <p:spPr bwMode="auto">
            <a:xfrm>
              <a:off x="912" y="3610"/>
              <a:ext cx="62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a:spcBef>
                  <a:spcPct val="50000"/>
                </a:spcBef>
                <a:buClrTx/>
                <a:buSzTx/>
                <a:buFontTx/>
                <a:buNone/>
              </a:pPr>
              <a:r>
                <a:rPr lang="zh-CN" altLang="en-US" sz="2800">
                  <a:solidFill>
                    <a:schemeClr val="tx1"/>
                  </a:solidFill>
                  <a:latin typeface="腾讯体 W3" panose="020C04030202040F0204" pitchFamily="34" charset="-122"/>
                  <a:ea typeface="腾讯体 W3" panose="020C04030202040F0204" pitchFamily="34" charset="-122"/>
                </a:rPr>
                <a:t>1960</a:t>
              </a:r>
              <a:endParaRPr lang="zh-CN" altLang="en-US" sz="2800" b="0">
                <a:solidFill>
                  <a:schemeClr val="tx1"/>
                </a:solidFill>
                <a:latin typeface="腾讯体 W3" panose="020C04030202040F0204" pitchFamily="34" charset="-122"/>
                <a:ea typeface="腾讯体 W3" panose="020C04030202040F0204" pitchFamily="34" charset="-122"/>
              </a:endParaRPr>
            </a:p>
          </p:txBody>
        </p:sp>
        <p:sp>
          <p:nvSpPr>
            <p:cNvPr id="10" name="Text Box 6">
              <a:extLst>
                <a:ext uri="{FF2B5EF4-FFF2-40B4-BE49-F238E27FC236}">
                  <a16:creationId xmlns:a16="http://schemas.microsoft.com/office/drawing/2014/main" id="{56F34FDE-30ED-4626-96DB-70A78A49058D}"/>
                </a:ext>
              </a:extLst>
            </p:cNvPr>
            <p:cNvSpPr txBox="1">
              <a:spLocks noChangeArrowheads="1"/>
            </p:cNvSpPr>
            <p:nvPr/>
          </p:nvSpPr>
          <p:spPr bwMode="auto">
            <a:xfrm>
              <a:off x="1968" y="3610"/>
              <a:ext cx="62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a:spcBef>
                  <a:spcPct val="50000"/>
                </a:spcBef>
                <a:buClrTx/>
                <a:buSzTx/>
                <a:buFontTx/>
                <a:buNone/>
              </a:pPr>
              <a:r>
                <a:rPr lang="zh-CN" altLang="en-US" sz="2800">
                  <a:solidFill>
                    <a:schemeClr val="tx1"/>
                  </a:solidFill>
                  <a:latin typeface="腾讯体 W3" panose="020C04030202040F0204" pitchFamily="34" charset="-122"/>
                  <a:ea typeface="腾讯体 W3" panose="020C04030202040F0204" pitchFamily="34" charset="-122"/>
                </a:rPr>
                <a:t>1970</a:t>
              </a:r>
              <a:endParaRPr lang="zh-CN" altLang="en-US" sz="2800" b="0">
                <a:solidFill>
                  <a:schemeClr val="tx1"/>
                </a:solidFill>
                <a:latin typeface="腾讯体 W3" panose="020C04030202040F0204" pitchFamily="34" charset="-122"/>
                <a:ea typeface="腾讯体 W3" panose="020C04030202040F0204" pitchFamily="34" charset="-122"/>
              </a:endParaRPr>
            </a:p>
          </p:txBody>
        </p:sp>
        <p:sp>
          <p:nvSpPr>
            <p:cNvPr id="11" name="Text Box 7">
              <a:extLst>
                <a:ext uri="{FF2B5EF4-FFF2-40B4-BE49-F238E27FC236}">
                  <a16:creationId xmlns:a16="http://schemas.microsoft.com/office/drawing/2014/main" id="{17AEDF8D-8834-4B42-8250-865267F4C0DA}"/>
                </a:ext>
              </a:extLst>
            </p:cNvPr>
            <p:cNvSpPr txBox="1">
              <a:spLocks noChangeArrowheads="1"/>
            </p:cNvSpPr>
            <p:nvPr/>
          </p:nvSpPr>
          <p:spPr bwMode="auto">
            <a:xfrm>
              <a:off x="3072" y="3610"/>
              <a:ext cx="691"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a:spcBef>
                  <a:spcPct val="50000"/>
                </a:spcBef>
                <a:buClrTx/>
                <a:buSzTx/>
                <a:buFontTx/>
                <a:buNone/>
              </a:pPr>
              <a:r>
                <a:rPr lang="zh-CN" altLang="en-US" sz="2800" dirty="0">
                  <a:solidFill>
                    <a:schemeClr val="tx1"/>
                  </a:solidFill>
                  <a:latin typeface="腾讯体 W3" panose="020C04030202040F0204" pitchFamily="34" charset="-122"/>
                  <a:ea typeface="腾讯体 W3" panose="020C04030202040F0204" pitchFamily="34" charset="-122"/>
                </a:rPr>
                <a:t>1980</a:t>
              </a:r>
              <a:endParaRPr lang="zh-CN" altLang="en-US" sz="2800" b="0" dirty="0">
                <a:solidFill>
                  <a:schemeClr val="tx1"/>
                </a:solidFill>
                <a:latin typeface="腾讯体 W3" panose="020C04030202040F0204" pitchFamily="34" charset="-122"/>
                <a:ea typeface="腾讯体 W3" panose="020C04030202040F0204" pitchFamily="34" charset="-122"/>
              </a:endParaRPr>
            </a:p>
          </p:txBody>
        </p:sp>
        <p:sp>
          <p:nvSpPr>
            <p:cNvPr id="12" name="Text Box 8">
              <a:extLst>
                <a:ext uri="{FF2B5EF4-FFF2-40B4-BE49-F238E27FC236}">
                  <a16:creationId xmlns:a16="http://schemas.microsoft.com/office/drawing/2014/main" id="{70127D3B-D5FC-40C9-8ACB-E52C147DFBC5}"/>
                </a:ext>
              </a:extLst>
            </p:cNvPr>
            <p:cNvSpPr txBox="1">
              <a:spLocks noChangeArrowheads="1"/>
            </p:cNvSpPr>
            <p:nvPr/>
          </p:nvSpPr>
          <p:spPr bwMode="auto">
            <a:xfrm>
              <a:off x="4128" y="3610"/>
              <a:ext cx="62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a:spcBef>
                  <a:spcPct val="50000"/>
                </a:spcBef>
                <a:buClrTx/>
                <a:buSzTx/>
                <a:buFontTx/>
                <a:buNone/>
              </a:pPr>
              <a:r>
                <a:rPr lang="zh-CN" altLang="en-US" sz="2800">
                  <a:solidFill>
                    <a:schemeClr val="tx1"/>
                  </a:solidFill>
                  <a:latin typeface="腾讯体 W3" panose="020C04030202040F0204" pitchFamily="34" charset="-122"/>
                  <a:ea typeface="腾讯体 W3" panose="020C04030202040F0204" pitchFamily="34" charset="-122"/>
                </a:rPr>
                <a:t>1990</a:t>
              </a:r>
              <a:endParaRPr lang="zh-CN" altLang="en-US" sz="2800" b="0">
                <a:solidFill>
                  <a:schemeClr val="tx1"/>
                </a:solidFill>
                <a:latin typeface="腾讯体 W3" panose="020C04030202040F0204" pitchFamily="34" charset="-122"/>
                <a:ea typeface="腾讯体 W3" panose="020C04030202040F0204" pitchFamily="34" charset="-122"/>
              </a:endParaRPr>
            </a:p>
          </p:txBody>
        </p:sp>
        <p:sp>
          <p:nvSpPr>
            <p:cNvPr id="13" name="Text Box 9">
              <a:extLst>
                <a:ext uri="{FF2B5EF4-FFF2-40B4-BE49-F238E27FC236}">
                  <a16:creationId xmlns:a16="http://schemas.microsoft.com/office/drawing/2014/main" id="{A9C55389-B6AD-4D22-9050-9AC988CE8FFF}"/>
                </a:ext>
              </a:extLst>
            </p:cNvPr>
            <p:cNvSpPr txBox="1">
              <a:spLocks noChangeArrowheads="1"/>
            </p:cNvSpPr>
            <p:nvPr/>
          </p:nvSpPr>
          <p:spPr bwMode="auto">
            <a:xfrm>
              <a:off x="5184" y="3610"/>
              <a:ext cx="768"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a:spcBef>
                  <a:spcPct val="50000"/>
                </a:spcBef>
                <a:buClrTx/>
                <a:buSzTx/>
                <a:buFontTx/>
                <a:buNone/>
              </a:pPr>
              <a:r>
                <a:rPr lang="zh-CN" altLang="en-US" sz="2800" dirty="0">
                  <a:solidFill>
                    <a:schemeClr val="tx1"/>
                  </a:solidFill>
                  <a:latin typeface="腾讯体 W3" panose="020C04030202040F0204" pitchFamily="34" charset="-122"/>
                  <a:ea typeface="腾讯体 W3" panose="020C04030202040F0204" pitchFamily="34" charset="-122"/>
                </a:rPr>
                <a:t>2000</a:t>
              </a:r>
              <a:endParaRPr lang="zh-CN" altLang="en-US" sz="2800" b="0" dirty="0">
                <a:solidFill>
                  <a:schemeClr val="tx1"/>
                </a:solidFill>
                <a:latin typeface="腾讯体 W3" panose="020C04030202040F0204" pitchFamily="34" charset="-122"/>
                <a:ea typeface="腾讯体 W3" panose="020C04030202040F0204" pitchFamily="34" charset="-122"/>
              </a:endParaRPr>
            </a:p>
          </p:txBody>
        </p:sp>
        <p:sp>
          <p:nvSpPr>
            <p:cNvPr id="14" name="Line 10">
              <a:extLst>
                <a:ext uri="{FF2B5EF4-FFF2-40B4-BE49-F238E27FC236}">
                  <a16:creationId xmlns:a16="http://schemas.microsoft.com/office/drawing/2014/main" id="{E601CF1E-77F7-4DA1-88B6-B02BD7EEC701}"/>
                </a:ext>
              </a:extLst>
            </p:cNvPr>
            <p:cNvSpPr>
              <a:spLocks noChangeShapeType="1"/>
            </p:cNvSpPr>
            <p:nvPr/>
          </p:nvSpPr>
          <p:spPr bwMode="auto">
            <a:xfrm>
              <a:off x="0" y="3553"/>
              <a:ext cx="0" cy="144"/>
            </a:xfrm>
            <a:prstGeom prst="line">
              <a:avLst/>
            </a:prstGeom>
            <a:noFill/>
            <a:ln w="381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腾讯体 W3" panose="020C04030202040F0204" pitchFamily="34" charset="-122"/>
                <a:ea typeface="腾讯体 W3" panose="020C04030202040F0204" pitchFamily="34" charset="-122"/>
              </a:endParaRPr>
            </a:p>
          </p:txBody>
        </p:sp>
        <p:sp>
          <p:nvSpPr>
            <p:cNvPr id="15" name="Line 11">
              <a:extLst>
                <a:ext uri="{FF2B5EF4-FFF2-40B4-BE49-F238E27FC236}">
                  <a16:creationId xmlns:a16="http://schemas.microsoft.com/office/drawing/2014/main" id="{9173703F-651A-42C9-8E53-72408C755647}"/>
                </a:ext>
              </a:extLst>
            </p:cNvPr>
            <p:cNvSpPr>
              <a:spLocks noChangeShapeType="1"/>
            </p:cNvSpPr>
            <p:nvPr/>
          </p:nvSpPr>
          <p:spPr bwMode="auto">
            <a:xfrm>
              <a:off x="1200" y="3553"/>
              <a:ext cx="0" cy="144"/>
            </a:xfrm>
            <a:prstGeom prst="line">
              <a:avLst/>
            </a:prstGeom>
            <a:noFill/>
            <a:ln w="381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腾讯体 W3" panose="020C04030202040F0204" pitchFamily="34" charset="-122"/>
                <a:ea typeface="腾讯体 W3" panose="020C04030202040F0204" pitchFamily="34" charset="-122"/>
              </a:endParaRPr>
            </a:p>
          </p:txBody>
        </p:sp>
        <p:sp>
          <p:nvSpPr>
            <p:cNvPr id="16" name="Line 12">
              <a:extLst>
                <a:ext uri="{FF2B5EF4-FFF2-40B4-BE49-F238E27FC236}">
                  <a16:creationId xmlns:a16="http://schemas.microsoft.com/office/drawing/2014/main" id="{9B00DE0A-B8F7-44EC-B679-32023D79A4F1}"/>
                </a:ext>
              </a:extLst>
            </p:cNvPr>
            <p:cNvSpPr>
              <a:spLocks noChangeShapeType="1"/>
            </p:cNvSpPr>
            <p:nvPr/>
          </p:nvSpPr>
          <p:spPr bwMode="auto">
            <a:xfrm>
              <a:off x="2256" y="3553"/>
              <a:ext cx="0" cy="144"/>
            </a:xfrm>
            <a:prstGeom prst="line">
              <a:avLst/>
            </a:prstGeom>
            <a:noFill/>
            <a:ln w="381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腾讯体 W3" panose="020C04030202040F0204" pitchFamily="34" charset="-122"/>
                <a:ea typeface="腾讯体 W3" panose="020C04030202040F0204" pitchFamily="34" charset="-122"/>
              </a:endParaRPr>
            </a:p>
          </p:txBody>
        </p:sp>
        <p:sp>
          <p:nvSpPr>
            <p:cNvPr id="17" name="Line 13">
              <a:extLst>
                <a:ext uri="{FF2B5EF4-FFF2-40B4-BE49-F238E27FC236}">
                  <a16:creationId xmlns:a16="http://schemas.microsoft.com/office/drawing/2014/main" id="{71083BEC-6E1A-4107-9DBF-FE040D21D608}"/>
                </a:ext>
              </a:extLst>
            </p:cNvPr>
            <p:cNvSpPr>
              <a:spLocks noChangeShapeType="1"/>
            </p:cNvSpPr>
            <p:nvPr/>
          </p:nvSpPr>
          <p:spPr bwMode="auto">
            <a:xfrm>
              <a:off x="3360" y="3553"/>
              <a:ext cx="0" cy="144"/>
            </a:xfrm>
            <a:prstGeom prst="line">
              <a:avLst/>
            </a:prstGeom>
            <a:noFill/>
            <a:ln w="381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腾讯体 W3" panose="020C04030202040F0204" pitchFamily="34" charset="-122"/>
                <a:ea typeface="腾讯体 W3" panose="020C04030202040F0204" pitchFamily="34" charset="-122"/>
              </a:endParaRPr>
            </a:p>
          </p:txBody>
        </p:sp>
        <p:sp>
          <p:nvSpPr>
            <p:cNvPr id="18" name="Line 14">
              <a:extLst>
                <a:ext uri="{FF2B5EF4-FFF2-40B4-BE49-F238E27FC236}">
                  <a16:creationId xmlns:a16="http://schemas.microsoft.com/office/drawing/2014/main" id="{D981D8DD-EA1C-45B6-A937-FD29A13A1900}"/>
                </a:ext>
              </a:extLst>
            </p:cNvPr>
            <p:cNvSpPr>
              <a:spLocks noChangeShapeType="1"/>
            </p:cNvSpPr>
            <p:nvPr/>
          </p:nvSpPr>
          <p:spPr bwMode="auto">
            <a:xfrm>
              <a:off x="4416" y="3553"/>
              <a:ext cx="0" cy="144"/>
            </a:xfrm>
            <a:prstGeom prst="line">
              <a:avLst/>
            </a:prstGeom>
            <a:noFill/>
            <a:ln w="381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腾讯体 W3" panose="020C04030202040F0204" pitchFamily="34" charset="-122"/>
                <a:ea typeface="腾讯体 W3" panose="020C04030202040F0204" pitchFamily="34" charset="-122"/>
              </a:endParaRPr>
            </a:p>
          </p:txBody>
        </p:sp>
        <p:sp>
          <p:nvSpPr>
            <p:cNvPr id="19" name="Line 15">
              <a:extLst>
                <a:ext uri="{FF2B5EF4-FFF2-40B4-BE49-F238E27FC236}">
                  <a16:creationId xmlns:a16="http://schemas.microsoft.com/office/drawing/2014/main" id="{0C907B42-673D-43FC-9552-61711B0097AF}"/>
                </a:ext>
              </a:extLst>
            </p:cNvPr>
            <p:cNvSpPr>
              <a:spLocks noChangeShapeType="1"/>
            </p:cNvSpPr>
            <p:nvPr/>
          </p:nvSpPr>
          <p:spPr bwMode="auto">
            <a:xfrm>
              <a:off x="5712" y="3553"/>
              <a:ext cx="0" cy="144"/>
            </a:xfrm>
            <a:prstGeom prst="line">
              <a:avLst/>
            </a:prstGeom>
            <a:noFill/>
            <a:ln w="381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腾讯体 W3" panose="020C04030202040F0204" pitchFamily="34" charset="-122"/>
                <a:ea typeface="腾讯体 W3" panose="020C04030202040F0204" pitchFamily="34" charset="-122"/>
              </a:endParaRPr>
            </a:p>
          </p:txBody>
        </p:sp>
        <p:sp>
          <p:nvSpPr>
            <p:cNvPr id="20" name="AutoShape 16">
              <a:extLst>
                <a:ext uri="{FF2B5EF4-FFF2-40B4-BE49-F238E27FC236}">
                  <a16:creationId xmlns:a16="http://schemas.microsoft.com/office/drawing/2014/main" id="{9C4E7B52-1EBE-4325-8090-021225D51D11}"/>
                </a:ext>
              </a:extLst>
            </p:cNvPr>
            <p:cNvSpPr>
              <a:spLocks/>
            </p:cNvSpPr>
            <p:nvPr/>
          </p:nvSpPr>
          <p:spPr bwMode="auto">
            <a:xfrm rot="5418815">
              <a:off x="2062" y="2353"/>
              <a:ext cx="143" cy="1486"/>
            </a:xfrm>
            <a:prstGeom prst="leftBrace">
              <a:avLst>
                <a:gd name="adj1" fmla="val 86597"/>
                <a:gd name="adj2" fmla="val 50176"/>
              </a:avLst>
            </a:prstGeom>
            <a:noFill/>
            <a:ln w="3810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endParaRPr lang="zh-CN" altLang="en-US">
                <a:latin typeface="腾讯体 W3" panose="020C04030202040F0204" pitchFamily="34" charset="-122"/>
                <a:ea typeface="腾讯体 W3" panose="020C04030202040F0204" pitchFamily="34" charset="-122"/>
              </a:endParaRPr>
            </a:p>
          </p:txBody>
        </p:sp>
        <p:sp>
          <p:nvSpPr>
            <p:cNvPr id="21" name="AutoShape 17">
              <a:extLst>
                <a:ext uri="{FF2B5EF4-FFF2-40B4-BE49-F238E27FC236}">
                  <a16:creationId xmlns:a16="http://schemas.microsoft.com/office/drawing/2014/main" id="{C5537EC9-7239-4FFE-A1B6-5D093EC48AAE}"/>
                </a:ext>
              </a:extLst>
            </p:cNvPr>
            <p:cNvSpPr>
              <a:spLocks/>
            </p:cNvSpPr>
            <p:nvPr/>
          </p:nvSpPr>
          <p:spPr bwMode="auto">
            <a:xfrm rot="5418815">
              <a:off x="4702" y="2112"/>
              <a:ext cx="190" cy="1917"/>
            </a:xfrm>
            <a:prstGeom prst="leftBrace">
              <a:avLst>
                <a:gd name="adj1" fmla="val 84079"/>
                <a:gd name="adj2" fmla="val 50176"/>
              </a:avLst>
            </a:prstGeom>
            <a:noFill/>
            <a:ln w="3810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endParaRPr lang="zh-CN" altLang="en-US">
                <a:latin typeface="腾讯体 W3" panose="020C04030202040F0204" pitchFamily="34" charset="-122"/>
                <a:ea typeface="腾讯体 W3" panose="020C04030202040F0204" pitchFamily="34" charset="-122"/>
              </a:endParaRPr>
            </a:p>
          </p:txBody>
        </p:sp>
        <p:sp>
          <p:nvSpPr>
            <p:cNvPr id="22" name="Rectangle 18" descr="轮廓式菱形">
              <a:extLst>
                <a:ext uri="{FF2B5EF4-FFF2-40B4-BE49-F238E27FC236}">
                  <a16:creationId xmlns:a16="http://schemas.microsoft.com/office/drawing/2014/main" id="{C3A55E33-17F3-4F5F-8427-DFD2247DFD19}"/>
                </a:ext>
              </a:extLst>
            </p:cNvPr>
            <p:cNvSpPr>
              <a:spLocks noChangeArrowheads="1"/>
            </p:cNvSpPr>
            <p:nvPr/>
          </p:nvSpPr>
          <p:spPr bwMode="auto">
            <a:xfrm>
              <a:off x="1392" y="3168"/>
              <a:ext cx="1488" cy="384"/>
            </a:xfrm>
            <a:prstGeom prst="rect">
              <a:avLst/>
            </a:prstGeom>
            <a:blipFill dpi="0" rotWithShape="0">
              <a:blip r:embed="rId2"/>
              <a:srcRect/>
              <a:tile tx="0" ty="0" sx="100000" sy="100000" flip="none" algn="tl"/>
            </a:blipFill>
            <a:ln w="12700">
              <a:pattFill prst="zigZag">
                <a:fgClr>
                  <a:srgbClr val="FC0128"/>
                </a:fgClr>
                <a:bgClr>
                  <a:schemeClr val="bg2"/>
                </a:bgClr>
              </a:pattFill>
              <a:miter lim="800000"/>
              <a:headEnd type="none" w="sm" len="sm"/>
              <a:tailEnd type="none" w="sm" len="sm"/>
            </a:ln>
          </p:spPr>
          <p:txBody>
            <a:bodyPr wrap="none" anchor="ct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endParaRPr lang="zh-CN" altLang="en-US">
                <a:latin typeface="腾讯体 W3" panose="020C04030202040F0204" pitchFamily="34" charset="-122"/>
                <a:ea typeface="腾讯体 W3" panose="020C04030202040F0204" pitchFamily="34" charset="-122"/>
              </a:endParaRPr>
            </a:p>
          </p:txBody>
        </p:sp>
        <p:sp>
          <p:nvSpPr>
            <p:cNvPr id="23" name="Rectangle 19" descr="宽下对角线">
              <a:extLst>
                <a:ext uri="{FF2B5EF4-FFF2-40B4-BE49-F238E27FC236}">
                  <a16:creationId xmlns:a16="http://schemas.microsoft.com/office/drawing/2014/main" id="{601983DB-0929-462E-81C0-60E2A06717CF}"/>
                </a:ext>
              </a:extLst>
            </p:cNvPr>
            <p:cNvSpPr>
              <a:spLocks noChangeArrowheads="1"/>
            </p:cNvSpPr>
            <p:nvPr/>
          </p:nvSpPr>
          <p:spPr bwMode="auto">
            <a:xfrm>
              <a:off x="0" y="3360"/>
              <a:ext cx="1584" cy="192"/>
            </a:xfrm>
            <a:prstGeom prst="rect">
              <a:avLst/>
            </a:prstGeom>
            <a:blipFill dpi="0" rotWithShape="0">
              <a:blip r:embed="rId3"/>
              <a:srcRect/>
              <a:tile tx="0" ty="0" sx="100000" sy="100000" flip="none" algn="tl"/>
            </a:blipFill>
            <a:ln w="12700">
              <a:pattFill prst="zigZag">
                <a:fgClr>
                  <a:srgbClr val="FC0128"/>
                </a:fgClr>
                <a:bgClr>
                  <a:schemeClr val="bg2"/>
                </a:bgClr>
              </a:pattFill>
              <a:miter lim="800000"/>
              <a:headEnd type="none" w="sm" len="sm"/>
              <a:tailEnd type="none" w="sm" len="sm"/>
            </a:ln>
          </p:spPr>
          <p:txBody>
            <a:bodyPr wrap="none" anchor="ct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endParaRPr lang="zh-CN" altLang="en-US">
                <a:latin typeface="腾讯体 W3" panose="020C04030202040F0204" pitchFamily="34" charset="-122"/>
                <a:ea typeface="腾讯体 W3" panose="020C04030202040F0204" pitchFamily="34" charset="-122"/>
              </a:endParaRPr>
            </a:p>
          </p:txBody>
        </p:sp>
        <p:sp>
          <p:nvSpPr>
            <p:cNvPr id="24" name="AutoShape 20">
              <a:extLst>
                <a:ext uri="{FF2B5EF4-FFF2-40B4-BE49-F238E27FC236}">
                  <a16:creationId xmlns:a16="http://schemas.microsoft.com/office/drawing/2014/main" id="{1958F705-FCC5-4852-8D4F-EB08E8E32196}"/>
                </a:ext>
              </a:extLst>
            </p:cNvPr>
            <p:cNvSpPr>
              <a:spLocks/>
            </p:cNvSpPr>
            <p:nvPr/>
          </p:nvSpPr>
          <p:spPr bwMode="auto">
            <a:xfrm rot="5418815">
              <a:off x="718" y="2497"/>
              <a:ext cx="144" cy="1581"/>
            </a:xfrm>
            <a:prstGeom prst="leftBrace">
              <a:avLst>
                <a:gd name="adj1" fmla="val 91493"/>
                <a:gd name="adj2" fmla="val 50176"/>
              </a:avLst>
            </a:prstGeom>
            <a:noFill/>
            <a:ln w="3810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endParaRPr lang="zh-CN" altLang="en-US">
                <a:latin typeface="腾讯体 W3" panose="020C04030202040F0204" pitchFamily="34" charset="-122"/>
                <a:ea typeface="腾讯体 W3" panose="020C04030202040F0204" pitchFamily="34" charset="-122"/>
              </a:endParaRPr>
            </a:p>
          </p:txBody>
        </p:sp>
        <p:sp>
          <p:nvSpPr>
            <p:cNvPr id="25" name="Rectangle 21" descr="小网格">
              <a:extLst>
                <a:ext uri="{FF2B5EF4-FFF2-40B4-BE49-F238E27FC236}">
                  <a16:creationId xmlns:a16="http://schemas.microsoft.com/office/drawing/2014/main" id="{9F3A8788-8B92-40F1-924B-CBDD63D65F51}"/>
                </a:ext>
              </a:extLst>
            </p:cNvPr>
            <p:cNvSpPr>
              <a:spLocks noChangeArrowheads="1"/>
            </p:cNvSpPr>
            <p:nvPr/>
          </p:nvSpPr>
          <p:spPr bwMode="auto">
            <a:xfrm>
              <a:off x="3792" y="3168"/>
              <a:ext cx="1968" cy="384"/>
            </a:xfrm>
            <a:prstGeom prst="rect">
              <a:avLst/>
            </a:prstGeom>
            <a:blipFill dpi="0" rotWithShape="0">
              <a:blip r:embed="rId4"/>
              <a:srcRect/>
              <a:tile tx="0" ty="0" sx="100000" sy="100000" flip="none" algn="tl"/>
            </a:blipFill>
            <a:ln w="12700">
              <a:pattFill prst="zigZag">
                <a:fgClr>
                  <a:srgbClr val="FC0128"/>
                </a:fgClr>
                <a:bgClr>
                  <a:schemeClr val="bg2"/>
                </a:bgClr>
              </a:pattFill>
              <a:miter lim="800000"/>
              <a:headEnd type="none" w="sm" len="sm"/>
              <a:tailEnd type="none" w="sm" len="sm"/>
            </a:ln>
          </p:spPr>
          <p:txBody>
            <a:bodyPr wrap="none" anchor="ct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endParaRPr lang="zh-CN" altLang="en-US">
                <a:latin typeface="腾讯体 W3" panose="020C04030202040F0204" pitchFamily="34" charset="-122"/>
                <a:ea typeface="腾讯体 W3" panose="020C04030202040F0204" pitchFamily="34" charset="-122"/>
              </a:endParaRPr>
            </a:p>
          </p:txBody>
        </p:sp>
        <p:sp>
          <p:nvSpPr>
            <p:cNvPr id="26" name="Rectangle 22" descr="宽上对角线">
              <a:extLst>
                <a:ext uri="{FF2B5EF4-FFF2-40B4-BE49-F238E27FC236}">
                  <a16:creationId xmlns:a16="http://schemas.microsoft.com/office/drawing/2014/main" id="{A6B404B9-7D50-48BB-8475-258C76327535}"/>
                </a:ext>
              </a:extLst>
            </p:cNvPr>
            <p:cNvSpPr>
              <a:spLocks noChangeArrowheads="1"/>
            </p:cNvSpPr>
            <p:nvPr/>
          </p:nvSpPr>
          <p:spPr bwMode="auto">
            <a:xfrm>
              <a:off x="2640" y="3361"/>
              <a:ext cx="1536" cy="192"/>
            </a:xfrm>
            <a:prstGeom prst="rect">
              <a:avLst/>
            </a:prstGeom>
            <a:blipFill dpi="0" rotWithShape="0">
              <a:blip r:embed="rId5"/>
              <a:srcRect/>
              <a:tile tx="0" ty="0" sx="100000" sy="100000" flip="none" algn="tl"/>
            </a:blipFill>
            <a:ln w="12700">
              <a:solidFill>
                <a:schemeClr val="tx1"/>
              </a:solidFill>
              <a:miter lim="800000"/>
              <a:headEnd type="none" w="sm" len="sm"/>
              <a:tailEnd type="none" w="sm" len="sm"/>
            </a:ln>
          </p:spPr>
          <p:txBody>
            <a:bodyPr wrap="none" anchor="ct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endParaRPr lang="zh-CN" altLang="en-US">
                <a:latin typeface="腾讯体 W3" panose="020C04030202040F0204" pitchFamily="34" charset="-122"/>
                <a:ea typeface="腾讯体 W3" panose="020C04030202040F0204" pitchFamily="34" charset="-122"/>
              </a:endParaRPr>
            </a:p>
          </p:txBody>
        </p:sp>
        <p:sp>
          <p:nvSpPr>
            <p:cNvPr id="27" name="AutoShape 23">
              <a:extLst>
                <a:ext uri="{FF2B5EF4-FFF2-40B4-BE49-F238E27FC236}">
                  <a16:creationId xmlns:a16="http://schemas.microsoft.com/office/drawing/2014/main" id="{7F038AC4-0012-4018-A48B-48AFD732051D}"/>
                </a:ext>
              </a:extLst>
            </p:cNvPr>
            <p:cNvSpPr>
              <a:spLocks/>
            </p:cNvSpPr>
            <p:nvPr/>
          </p:nvSpPr>
          <p:spPr bwMode="auto">
            <a:xfrm rot="5418815">
              <a:off x="3357" y="2544"/>
              <a:ext cx="95" cy="1536"/>
            </a:xfrm>
            <a:prstGeom prst="leftBrace">
              <a:avLst>
                <a:gd name="adj1" fmla="val 134737"/>
                <a:gd name="adj2" fmla="val 50176"/>
              </a:avLst>
            </a:prstGeom>
            <a:noFill/>
            <a:ln w="3810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endParaRPr lang="zh-CN" altLang="en-US">
                <a:latin typeface="腾讯体 W3" panose="020C04030202040F0204" pitchFamily="34" charset="-122"/>
                <a:ea typeface="腾讯体 W3" panose="020C04030202040F0204" pitchFamily="34" charset="-122"/>
              </a:endParaRPr>
            </a:p>
          </p:txBody>
        </p:sp>
      </p:grpSp>
      <p:sp>
        <p:nvSpPr>
          <p:cNvPr id="28" name="Text Box 25">
            <a:extLst>
              <a:ext uri="{FF2B5EF4-FFF2-40B4-BE49-F238E27FC236}">
                <a16:creationId xmlns:a16="http://schemas.microsoft.com/office/drawing/2014/main" id="{5DF84AE6-73F9-4EAA-9E05-EF2B82914C1F}"/>
              </a:ext>
            </a:extLst>
          </p:cNvPr>
          <p:cNvSpPr txBox="1">
            <a:spLocks noChangeArrowheads="1"/>
          </p:cNvSpPr>
          <p:nvPr/>
        </p:nvSpPr>
        <p:spPr bwMode="auto">
          <a:xfrm>
            <a:off x="1175657" y="1461849"/>
            <a:ext cx="2590800" cy="3000821"/>
          </a:xfrm>
          <a:prstGeom prst="rect">
            <a:avLst/>
          </a:prstGeom>
          <a:noFill/>
          <a:ln w="9525">
            <a:noFill/>
            <a:miter lim="800000"/>
            <a:headEnd/>
            <a:tailEnd/>
          </a:ln>
          <a:effectLst/>
        </p:spPr>
        <p:txBody>
          <a:bodyPr>
            <a:spAutoFit/>
          </a:bodyPr>
          <a:lstStyle/>
          <a:p>
            <a:pPr marL="342900" indent="-342900" eaLnBrk="1" hangingPunct="1">
              <a:spcBef>
                <a:spcPct val="50000"/>
              </a:spcBef>
              <a:buClr>
                <a:schemeClr val="folHlink"/>
              </a:buClr>
              <a:buSzPct val="60000"/>
              <a:buFont typeface="Wingdings" panose="05000000000000000000" pitchFamily="2" charset="2"/>
              <a:buNone/>
              <a:defRPr/>
            </a:pPr>
            <a:r>
              <a:rPr lang="zh-CN" altLang="en-US" sz="3000" dirty="0">
                <a:effectLst>
                  <a:outerShdw blurRad="38100" dist="38100" dir="2700000" algn="tl">
                    <a:srgbClr val="C0C0C0"/>
                  </a:outerShdw>
                </a:effectLst>
                <a:latin typeface="腾讯体 W3" panose="020C04030202040F0204" pitchFamily="34" charset="-122"/>
                <a:ea typeface="腾讯体 W3" panose="020C04030202040F0204" pitchFamily="34" charset="-122"/>
              </a:rPr>
              <a:t>早期</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专用小程序</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面向批处理</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自定义软件</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编写者=使用者</a:t>
            </a:r>
            <a:endParaRPr lang="zh-CN" altLang="en-US" sz="2200" dirty="0">
              <a:effectLst>
                <a:outerShdw blurRad="38100" dist="38100" dir="2700000" algn="tl">
                  <a:srgbClr val="C0C0C0"/>
                </a:outerShdw>
              </a:effectLst>
              <a:latin typeface="腾讯体 W3" panose="020C04030202040F0204" pitchFamily="34" charset="-122"/>
              <a:ea typeface="腾讯体 W3" panose="020C04030202040F0204" pitchFamily="34" charset="-122"/>
            </a:endParaRPr>
          </a:p>
          <a:p>
            <a:pPr marL="342900" indent="-342900" eaLnBrk="1" hangingPunct="1">
              <a:spcBef>
                <a:spcPct val="50000"/>
              </a:spcBef>
              <a:buClr>
                <a:schemeClr val="folHlink"/>
              </a:buClr>
              <a:buSzPct val="60000"/>
              <a:buFont typeface="Wingdings" panose="05000000000000000000" pitchFamily="2" charset="2"/>
              <a:buChar char="n"/>
              <a:defRPr/>
            </a:pPr>
            <a:endParaRPr lang="zh-CN" altLang="en-US" dirty="0">
              <a:effectLst>
                <a:outerShdw blurRad="38100" dist="38100" dir="2700000" algn="tl">
                  <a:srgbClr val="C0C0C0"/>
                </a:outerShdw>
              </a:effectLst>
              <a:latin typeface="腾讯体 W3" panose="020C04030202040F0204" pitchFamily="34" charset="-122"/>
              <a:ea typeface="腾讯体 W3" panose="020C04030202040F0204" pitchFamily="34" charset="-122"/>
            </a:endParaRPr>
          </a:p>
        </p:txBody>
      </p:sp>
      <p:sp>
        <p:nvSpPr>
          <p:cNvPr id="29" name="Text Box 27">
            <a:extLst>
              <a:ext uri="{FF2B5EF4-FFF2-40B4-BE49-F238E27FC236}">
                <a16:creationId xmlns:a16="http://schemas.microsoft.com/office/drawing/2014/main" id="{51B7E2B5-ED6E-4216-883D-EAE519F1C44C}"/>
              </a:ext>
            </a:extLst>
          </p:cNvPr>
          <p:cNvSpPr txBox="1">
            <a:spLocks noChangeArrowheads="1"/>
          </p:cNvSpPr>
          <p:nvPr/>
        </p:nvSpPr>
        <p:spPr bwMode="auto">
          <a:xfrm>
            <a:off x="3461657" y="1385649"/>
            <a:ext cx="2286000" cy="3065462"/>
          </a:xfrm>
          <a:prstGeom prst="rect">
            <a:avLst/>
          </a:prstGeom>
          <a:noFill/>
          <a:ln w="9525">
            <a:noFill/>
            <a:miter lim="800000"/>
            <a:headEnd/>
            <a:tailEnd/>
          </a:ln>
          <a:effectLst/>
        </p:spPr>
        <p:txBody>
          <a:bodyPr>
            <a:spAutoFit/>
          </a:bodyPr>
          <a:lstStyle/>
          <a:p>
            <a:pPr marL="342900" indent="-342900" eaLnBrk="1" hangingPunct="1">
              <a:spcBef>
                <a:spcPct val="50000"/>
              </a:spcBef>
              <a:buClr>
                <a:schemeClr val="folHlink"/>
              </a:buClr>
              <a:buSzPct val="60000"/>
              <a:buFont typeface="Wingdings" panose="05000000000000000000" pitchFamily="2" charset="2"/>
              <a:buNone/>
              <a:defRPr/>
            </a:pPr>
            <a:r>
              <a:rPr lang="zh-CN" altLang="en-US" sz="3000" dirty="0">
                <a:effectLst>
                  <a:outerShdw blurRad="38100" dist="38100" dir="2700000" algn="tl">
                    <a:srgbClr val="C0C0C0"/>
                  </a:outerShdw>
                </a:effectLst>
                <a:latin typeface="腾讯体 W3" panose="020C04030202040F0204" pitchFamily="34" charset="-122"/>
                <a:ea typeface="腾讯体 W3" panose="020C04030202040F0204" pitchFamily="34" charset="-122"/>
              </a:rPr>
              <a:t>第二阶段</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多用户</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实时</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数据库</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软件作坊</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小型软件产品</a:t>
            </a:r>
            <a:endParaRPr lang="zh-CN" altLang="en-US" sz="2200" dirty="0">
              <a:effectLst>
                <a:outerShdw blurRad="38100" dist="38100" dir="2700000" algn="tl">
                  <a:srgbClr val="C0C0C0"/>
                </a:outerShdw>
              </a:effectLst>
              <a:latin typeface="腾讯体 W3" panose="020C04030202040F0204" pitchFamily="34" charset="-122"/>
              <a:ea typeface="腾讯体 W3" panose="020C04030202040F0204" pitchFamily="34" charset="-122"/>
            </a:endParaRPr>
          </a:p>
        </p:txBody>
      </p:sp>
      <p:sp>
        <p:nvSpPr>
          <p:cNvPr id="30" name="Text Box 28">
            <a:extLst>
              <a:ext uri="{FF2B5EF4-FFF2-40B4-BE49-F238E27FC236}">
                <a16:creationId xmlns:a16="http://schemas.microsoft.com/office/drawing/2014/main" id="{3E01B414-BDDA-4365-9F6A-07FDEA474EB0}"/>
              </a:ext>
            </a:extLst>
          </p:cNvPr>
          <p:cNvSpPr txBox="1">
            <a:spLocks noChangeArrowheads="1"/>
          </p:cNvSpPr>
          <p:nvPr/>
        </p:nvSpPr>
        <p:spPr bwMode="auto">
          <a:xfrm>
            <a:off x="5519057" y="1368186"/>
            <a:ext cx="2286000" cy="2562225"/>
          </a:xfrm>
          <a:prstGeom prst="rect">
            <a:avLst/>
          </a:prstGeom>
          <a:noFill/>
          <a:ln w="9525">
            <a:noFill/>
            <a:miter lim="800000"/>
            <a:headEnd/>
            <a:tailEnd/>
          </a:ln>
          <a:effectLst/>
        </p:spPr>
        <p:txBody>
          <a:bodyPr>
            <a:spAutoFit/>
          </a:bodyPr>
          <a:lstStyle/>
          <a:p>
            <a:pPr marL="342900" indent="-342900" eaLnBrk="1" hangingPunct="1">
              <a:spcBef>
                <a:spcPct val="50000"/>
              </a:spcBef>
              <a:buClr>
                <a:schemeClr val="folHlink"/>
              </a:buClr>
              <a:buSzPct val="60000"/>
              <a:buFont typeface="Wingdings" panose="05000000000000000000" pitchFamily="2" charset="2"/>
              <a:buNone/>
              <a:defRPr/>
            </a:pPr>
            <a:r>
              <a:rPr lang="zh-CN" altLang="en-US" sz="3000" dirty="0">
                <a:effectLst>
                  <a:outerShdw blurRad="38100" dist="38100" dir="2700000" algn="tl">
                    <a:srgbClr val="C0C0C0"/>
                  </a:outerShdw>
                </a:effectLst>
                <a:latin typeface="腾讯体 W3" panose="020C04030202040F0204" pitchFamily="34" charset="-122"/>
                <a:ea typeface="腾讯体 W3" panose="020C04030202040F0204" pitchFamily="34" charset="-122"/>
              </a:rPr>
              <a:t>第三阶段</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分布式系统</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嵌入“智能”</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低成本硬件</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消费者的影响</a:t>
            </a:r>
          </a:p>
        </p:txBody>
      </p:sp>
      <p:sp>
        <p:nvSpPr>
          <p:cNvPr id="31" name="Text Box 29">
            <a:extLst>
              <a:ext uri="{FF2B5EF4-FFF2-40B4-BE49-F238E27FC236}">
                <a16:creationId xmlns:a16="http://schemas.microsoft.com/office/drawing/2014/main" id="{7D2912B4-582B-4263-94AF-1D13926B4CC1}"/>
              </a:ext>
            </a:extLst>
          </p:cNvPr>
          <p:cNvSpPr txBox="1">
            <a:spLocks noChangeArrowheads="1"/>
          </p:cNvSpPr>
          <p:nvPr/>
        </p:nvSpPr>
        <p:spPr bwMode="auto">
          <a:xfrm>
            <a:off x="7728857" y="1385649"/>
            <a:ext cx="2590800" cy="3065462"/>
          </a:xfrm>
          <a:prstGeom prst="rect">
            <a:avLst/>
          </a:prstGeom>
          <a:noFill/>
          <a:ln w="9525">
            <a:noFill/>
            <a:miter lim="800000"/>
            <a:headEnd/>
            <a:tailEnd/>
          </a:ln>
          <a:effectLst/>
        </p:spPr>
        <p:txBody>
          <a:bodyPr>
            <a:spAutoFit/>
          </a:bodyPr>
          <a:lstStyle/>
          <a:p>
            <a:pPr marL="342900" indent="-342900" eaLnBrk="1" hangingPunct="1">
              <a:spcBef>
                <a:spcPct val="50000"/>
              </a:spcBef>
              <a:buClr>
                <a:schemeClr val="folHlink"/>
              </a:buClr>
              <a:buSzPct val="60000"/>
              <a:buFont typeface="Wingdings" panose="05000000000000000000" pitchFamily="2" charset="2"/>
              <a:buNone/>
              <a:defRPr/>
            </a:pPr>
            <a:r>
              <a:rPr lang="zh-CN" altLang="en-US" sz="3000" dirty="0">
                <a:effectLst>
                  <a:outerShdw blurRad="38100" dist="38100" dir="2700000" algn="tl">
                    <a:srgbClr val="C0C0C0"/>
                  </a:outerShdw>
                </a:effectLst>
                <a:latin typeface="腾讯体 W3" panose="020C04030202040F0204" pitchFamily="34" charset="-122"/>
                <a:ea typeface="腾讯体 W3" panose="020C04030202040F0204" pitchFamily="34" charset="-122"/>
              </a:rPr>
              <a:t>第四阶段</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强大的桌面系统</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面向对象技术</a:t>
            </a:r>
          </a:p>
          <a:p>
            <a:pPr marL="342900" indent="-342900" eaLnBrk="1" hangingPunct="1">
              <a:spcBef>
                <a:spcPct val="50000"/>
              </a:spcBef>
              <a:buClr>
                <a:schemeClr val="folHlink"/>
              </a:buClr>
              <a:buSzPct val="60000"/>
              <a:buFont typeface="Wingdings" panose="05000000000000000000" pitchFamily="2" charset="2"/>
              <a:buChar char="n"/>
              <a:defRPr/>
            </a:pPr>
            <a:r>
              <a:rPr lang="en-US" altLang="zh-CN" sz="2200" dirty="0">
                <a:latin typeface="腾讯体 W3" panose="020C04030202040F0204" pitchFamily="34" charset="-122"/>
                <a:ea typeface="腾讯体 W3" panose="020C04030202040F0204" pitchFamily="34" charset="-122"/>
                <a:sym typeface="Symbol" pitchFamily="18" charset="2"/>
              </a:rPr>
              <a:t>ES/AI</a:t>
            </a:r>
            <a:endParaRPr lang="zh-CN" altLang="en-US" sz="2200" dirty="0">
              <a:latin typeface="腾讯体 W3" panose="020C04030202040F0204" pitchFamily="34" charset="-122"/>
              <a:ea typeface="腾讯体 W3" panose="020C04030202040F0204" pitchFamily="34" charset="-122"/>
              <a:sym typeface="Symbol" pitchFamily="18" charset="2"/>
            </a:endParaRP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并行计算</a:t>
            </a:r>
          </a:p>
          <a:p>
            <a:pPr marL="342900" indent="-342900" eaLnBrk="1" hangingPunct="1">
              <a:spcBef>
                <a:spcPct val="50000"/>
              </a:spcBef>
              <a:buClr>
                <a:schemeClr val="folHlink"/>
              </a:buClr>
              <a:buSzPct val="60000"/>
              <a:buFont typeface="Wingdings" panose="05000000000000000000" pitchFamily="2" charset="2"/>
              <a:buChar char="n"/>
              <a:defRPr/>
            </a:pPr>
            <a:r>
              <a:rPr lang="zh-CN" altLang="en-US" sz="2200" dirty="0">
                <a:latin typeface="腾讯体 W3" panose="020C04030202040F0204" pitchFamily="34" charset="-122"/>
                <a:ea typeface="腾讯体 W3" panose="020C04030202040F0204" pitchFamily="34" charset="-122"/>
                <a:sym typeface="Symbol" pitchFamily="18" charset="2"/>
              </a:rPr>
              <a:t>网络计算机</a:t>
            </a:r>
          </a:p>
        </p:txBody>
      </p:sp>
    </p:spTree>
    <p:extLst>
      <p:ext uri="{BB962C8B-B14F-4D97-AF65-F5344CB8AC3E}">
        <p14:creationId xmlns:p14="http://schemas.microsoft.com/office/powerpoint/2010/main" val="1903804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6A45C8-1EC1-436C-853B-ECD8370AB435}"/>
              </a:ext>
            </a:extLst>
          </p:cNvPr>
          <p:cNvSpPr>
            <a:spLocks noGrp="1"/>
          </p:cNvSpPr>
          <p:nvPr>
            <p:ph type="title"/>
          </p:nvPr>
        </p:nvSpPr>
        <p:spPr/>
        <p:txBody>
          <a:bodyPr/>
          <a:lstStyle/>
          <a:p>
            <a:r>
              <a:rPr lang="en-US" altLang="zh-CN" dirty="0"/>
              <a:t>2. </a:t>
            </a:r>
            <a:r>
              <a:rPr lang="zh-CN" altLang="en-US" dirty="0"/>
              <a:t>软件的定义和特点</a:t>
            </a:r>
          </a:p>
        </p:txBody>
      </p:sp>
      <p:sp>
        <p:nvSpPr>
          <p:cNvPr id="5" name="页脚占位符 4">
            <a:extLst>
              <a:ext uri="{FF2B5EF4-FFF2-40B4-BE49-F238E27FC236}">
                <a16:creationId xmlns:a16="http://schemas.microsoft.com/office/drawing/2014/main" id="{9B496098-B767-4108-B116-5D10DBDEC73E}"/>
              </a:ext>
            </a:extLst>
          </p:cNvPr>
          <p:cNvSpPr>
            <a:spLocks noGrp="1"/>
          </p:cNvSpPr>
          <p:nvPr>
            <p:ph type="ftr" sz="quarter" idx="11"/>
          </p:nvPr>
        </p:nvSpPr>
        <p:spPr/>
        <p:txBody>
          <a:bodyPr/>
          <a:lstStyle/>
          <a:p>
            <a:r>
              <a:rPr lang="zh-CN" altLang="en-US"/>
              <a:t>深圳大学 计算机与软件学院</a:t>
            </a:r>
            <a:r>
              <a:rPr lang="en-US" altLang="zh-CN"/>
              <a:t>《</a:t>
            </a:r>
            <a:r>
              <a:rPr lang="zh-CN" altLang="en-US"/>
              <a:t>软件工程</a:t>
            </a:r>
            <a:r>
              <a:rPr lang="en-US" altLang="zh-CN"/>
              <a:t>》</a:t>
            </a:r>
            <a:r>
              <a:rPr lang="zh-CN" altLang="en-US"/>
              <a:t>课程组</a:t>
            </a:r>
            <a:endParaRPr lang="zh-CN" altLang="en-US" dirty="0"/>
          </a:p>
        </p:txBody>
      </p:sp>
      <p:sp>
        <p:nvSpPr>
          <p:cNvPr id="6" name="灯片编号占位符 5">
            <a:extLst>
              <a:ext uri="{FF2B5EF4-FFF2-40B4-BE49-F238E27FC236}">
                <a16:creationId xmlns:a16="http://schemas.microsoft.com/office/drawing/2014/main" id="{C0DABD8A-482F-4454-9115-CDCBE8DDA7F4}"/>
              </a:ext>
            </a:extLst>
          </p:cNvPr>
          <p:cNvSpPr>
            <a:spLocks noGrp="1"/>
          </p:cNvSpPr>
          <p:nvPr>
            <p:ph type="sldNum" sz="quarter" idx="12"/>
          </p:nvPr>
        </p:nvSpPr>
        <p:spPr/>
        <p:txBody>
          <a:bodyPr/>
          <a:lstStyle/>
          <a:p>
            <a:fld id="{5B3F3CCD-5AE8-4BDA-99FD-25BB3DCCC447}" type="slidenum">
              <a:rPr lang="zh-CN" altLang="en-US" smtClean="0"/>
              <a:pPr/>
              <a:t>9</a:t>
            </a:fld>
            <a:endParaRPr lang="zh-CN" altLang="en-US"/>
          </a:p>
        </p:txBody>
      </p:sp>
      <p:sp>
        <p:nvSpPr>
          <p:cNvPr id="7" name="Rectangle 3">
            <a:extLst>
              <a:ext uri="{FF2B5EF4-FFF2-40B4-BE49-F238E27FC236}">
                <a16:creationId xmlns:a16="http://schemas.microsoft.com/office/drawing/2014/main" id="{66ACB8E8-8D05-4E09-A0A3-C5512ED16FE7}"/>
              </a:ext>
            </a:extLst>
          </p:cNvPr>
          <p:cNvSpPr txBox="1">
            <a:spLocks noChangeArrowheads="1"/>
          </p:cNvSpPr>
          <p:nvPr/>
        </p:nvSpPr>
        <p:spPr>
          <a:xfrm>
            <a:off x="1180242" y="3612352"/>
            <a:ext cx="3048000" cy="838200"/>
          </a:xfrm>
          <a:prstGeom prst="rect">
            <a:avLst/>
          </a:prstGeom>
        </p:spPr>
        <p:txBody>
          <a:bodyPr vert="horz" lIns="0" tIns="45720" rIns="0" bIns="45720" rtlCol="0">
            <a:normAutofit lnSpcReduction="10000"/>
          </a:bodyPr>
          <a:lstStyle>
            <a:lvl1pPr marL="91440" indent="-91440" algn="l" defTabSz="914400" rtl="0" eaLnBrk="1" latinLnBrk="0" hangingPunct="1">
              <a:lnSpc>
                <a:spcPct val="150000"/>
              </a:lnSpc>
              <a:spcBef>
                <a:spcPts val="1200"/>
              </a:spcBef>
              <a:spcAft>
                <a:spcPts val="200"/>
              </a:spcAft>
              <a:buClr>
                <a:schemeClr val="accent1"/>
              </a:buClr>
              <a:buSzPct val="100000"/>
              <a:buFont typeface="Calibri" panose="020F0502020204030204" pitchFamily="34" charset="0"/>
              <a:buChar char=" "/>
              <a:defRPr sz="32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1pPr>
            <a:lvl2pPr marL="384048" indent="-182880" algn="l" defTabSz="914400" rtl="0" eaLnBrk="1" latinLnBrk="0" hangingPunct="1">
              <a:lnSpc>
                <a:spcPct val="150000"/>
              </a:lnSpc>
              <a:spcBef>
                <a:spcPts val="200"/>
              </a:spcBef>
              <a:spcAft>
                <a:spcPts val="400"/>
              </a:spcAft>
              <a:buClr>
                <a:schemeClr val="accent1"/>
              </a:buClr>
              <a:buFont typeface="Calibri" pitchFamily="34" charset="0"/>
              <a:buChar char="◦"/>
              <a:defRPr sz="28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2pPr>
            <a:lvl3pPr marL="566928" indent="-182880" algn="l" defTabSz="914400" rtl="0" eaLnBrk="1" latinLnBrk="0" hangingPunct="1">
              <a:lnSpc>
                <a:spcPct val="15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3pPr>
            <a:lvl4pPr marL="749808" indent="-182880" algn="l" defTabSz="914400" rtl="0" eaLnBrk="1" latinLnBrk="0" hangingPunct="1">
              <a:lnSpc>
                <a:spcPct val="15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4pPr>
            <a:lvl5pPr marL="932688" indent="-182880" algn="l" defTabSz="914400" rtl="0" eaLnBrk="1" latinLnBrk="0" hangingPunct="1">
              <a:lnSpc>
                <a:spcPct val="15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腾讯体 W3" panose="020C04030202040F0204" pitchFamily="34" charset="-122"/>
                <a:ea typeface="腾讯体 W3" panose="020C04030202040F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90000"/>
              </a:lnSpc>
              <a:buFont typeface="Wingdings" panose="05000000000000000000" pitchFamily="2" charset="2"/>
              <a:buNone/>
            </a:pPr>
            <a:r>
              <a:rPr lang="zh-CN" altLang="en-US" sz="2400" b="1" dirty="0"/>
              <a:t>  </a:t>
            </a:r>
            <a:r>
              <a:rPr lang="zh-CN" altLang="en-US" sz="2800" b="1" dirty="0">
                <a:solidFill>
                  <a:schemeClr val="tx1"/>
                </a:solidFill>
              </a:rPr>
              <a:t>计算机系统与计算机应用发展</a:t>
            </a:r>
            <a:endParaRPr lang="zh-CN" altLang="en-US" sz="2800" b="1" dirty="0"/>
          </a:p>
        </p:txBody>
      </p:sp>
      <p:sp>
        <p:nvSpPr>
          <p:cNvPr id="8" name="Line 4">
            <a:extLst>
              <a:ext uri="{FF2B5EF4-FFF2-40B4-BE49-F238E27FC236}">
                <a16:creationId xmlns:a16="http://schemas.microsoft.com/office/drawing/2014/main" id="{2146EC75-3BA4-40F4-B962-4791AFA5FC6B}"/>
              </a:ext>
            </a:extLst>
          </p:cNvPr>
          <p:cNvSpPr>
            <a:spLocks noChangeShapeType="1"/>
          </p:cNvSpPr>
          <p:nvPr/>
        </p:nvSpPr>
        <p:spPr bwMode="auto">
          <a:xfrm>
            <a:off x="4229960" y="3962400"/>
            <a:ext cx="762000" cy="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zh-CN" altLang="en-US" b="1">
              <a:latin typeface="腾讯体 W3" panose="020C04030202040F0204" pitchFamily="34" charset="-122"/>
              <a:ea typeface="腾讯体 W3" panose="020C04030202040F0204" pitchFamily="34" charset="-122"/>
            </a:endParaRPr>
          </a:p>
        </p:txBody>
      </p:sp>
      <p:sp>
        <p:nvSpPr>
          <p:cNvPr id="9" name="Rectangle 5">
            <a:extLst>
              <a:ext uri="{FF2B5EF4-FFF2-40B4-BE49-F238E27FC236}">
                <a16:creationId xmlns:a16="http://schemas.microsoft.com/office/drawing/2014/main" id="{5BE0E6A2-9C6A-49B4-9E86-71A5626B3A11}"/>
              </a:ext>
            </a:extLst>
          </p:cNvPr>
          <p:cNvSpPr>
            <a:spLocks noChangeArrowheads="1"/>
          </p:cNvSpPr>
          <p:nvPr/>
        </p:nvSpPr>
        <p:spPr bwMode="auto">
          <a:xfrm>
            <a:off x="4991960" y="3505200"/>
            <a:ext cx="19812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buClrTx/>
              <a:buSzTx/>
              <a:buFontTx/>
              <a:buNone/>
            </a:pPr>
            <a:r>
              <a:rPr lang="zh-CN" altLang="en-US" sz="2800" dirty="0">
                <a:solidFill>
                  <a:schemeClr val="tx1"/>
                </a:solidFill>
                <a:latin typeface="腾讯体 W3" panose="020C04030202040F0204" pitchFamily="34" charset="-122"/>
                <a:ea typeface="腾讯体 W3" panose="020C04030202040F0204" pitchFamily="34" charset="-122"/>
              </a:rPr>
              <a:t>软件数量多规模大</a:t>
            </a:r>
          </a:p>
        </p:txBody>
      </p:sp>
      <p:sp>
        <p:nvSpPr>
          <p:cNvPr id="10" name="Rectangle 6">
            <a:extLst>
              <a:ext uri="{FF2B5EF4-FFF2-40B4-BE49-F238E27FC236}">
                <a16:creationId xmlns:a16="http://schemas.microsoft.com/office/drawing/2014/main" id="{E8C1F17B-EBC9-4BD0-92CD-F239E9D95545}"/>
              </a:ext>
            </a:extLst>
          </p:cNvPr>
          <p:cNvSpPr>
            <a:spLocks noChangeArrowheads="1"/>
          </p:cNvSpPr>
          <p:nvPr/>
        </p:nvSpPr>
        <p:spPr bwMode="auto">
          <a:xfrm>
            <a:off x="7430360" y="3429000"/>
            <a:ext cx="21336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buClrTx/>
              <a:buSzTx/>
              <a:buFontTx/>
              <a:buNone/>
            </a:pPr>
            <a:r>
              <a:rPr lang="zh-CN" altLang="en-US" sz="2800">
                <a:solidFill>
                  <a:schemeClr val="tx1"/>
                </a:solidFill>
                <a:latin typeface="腾讯体 W3" panose="020C04030202040F0204" pitchFamily="34" charset="-122"/>
                <a:ea typeface="腾讯体 W3" panose="020C04030202040F0204" pitchFamily="34" charset="-122"/>
              </a:rPr>
              <a:t> 软件成本高质量低</a:t>
            </a:r>
          </a:p>
        </p:txBody>
      </p:sp>
      <p:sp>
        <p:nvSpPr>
          <p:cNvPr id="11" name="Line 7">
            <a:extLst>
              <a:ext uri="{FF2B5EF4-FFF2-40B4-BE49-F238E27FC236}">
                <a16:creationId xmlns:a16="http://schemas.microsoft.com/office/drawing/2014/main" id="{35B91A48-F7F0-4830-896B-C50ED0C25BAC}"/>
              </a:ext>
            </a:extLst>
          </p:cNvPr>
          <p:cNvSpPr>
            <a:spLocks noChangeShapeType="1"/>
          </p:cNvSpPr>
          <p:nvPr/>
        </p:nvSpPr>
        <p:spPr bwMode="auto">
          <a:xfrm>
            <a:off x="7049360" y="3962400"/>
            <a:ext cx="762000" cy="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zh-CN" altLang="en-US" b="1">
              <a:latin typeface="腾讯体 W3" panose="020C04030202040F0204" pitchFamily="34" charset="-122"/>
              <a:ea typeface="腾讯体 W3" panose="020C04030202040F0204" pitchFamily="34" charset="-122"/>
            </a:endParaRPr>
          </a:p>
        </p:txBody>
      </p:sp>
      <p:sp>
        <p:nvSpPr>
          <p:cNvPr id="12" name="Rectangle 8">
            <a:extLst>
              <a:ext uri="{FF2B5EF4-FFF2-40B4-BE49-F238E27FC236}">
                <a16:creationId xmlns:a16="http://schemas.microsoft.com/office/drawing/2014/main" id="{0EFFE53A-69FE-4251-8D5F-7DD679D75A7F}"/>
              </a:ext>
            </a:extLst>
          </p:cNvPr>
          <p:cNvSpPr>
            <a:spLocks noChangeArrowheads="1"/>
          </p:cNvSpPr>
          <p:nvPr/>
        </p:nvSpPr>
        <p:spPr bwMode="auto">
          <a:xfrm>
            <a:off x="1258160" y="4648200"/>
            <a:ext cx="2743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buClrTx/>
              <a:buSzTx/>
              <a:buFontTx/>
              <a:buNone/>
            </a:pPr>
            <a:r>
              <a:rPr lang="zh-CN" altLang="en-US" sz="2800">
                <a:solidFill>
                  <a:schemeClr val="tx1"/>
                </a:solidFill>
                <a:latin typeface="腾讯体 W3" panose="020C04030202040F0204" pitchFamily="34" charset="-122"/>
                <a:ea typeface="腾讯体 W3" panose="020C04030202040F0204" pitchFamily="34" charset="-122"/>
              </a:rPr>
              <a:t>个体化软件开发</a:t>
            </a:r>
          </a:p>
        </p:txBody>
      </p:sp>
      <p:sp>
        <p:nvSpPr>
          <p:cNvPr id="13" name="Line 9">
            <a:extLst>
              <a:ext uri="{FF2B5EF4-FFF2-40B4-BE49-F238E27FC236}">
                <a16:creationId xmlns:a16="http://schemas.microsoft.com/office/drawing/2014/main" id="{2F04A991-6054-4C6F-92F7-EF288754E16A}"/>
              </a:ext>
            </a:extLst>
          </p:cNvPr>
          <p:cNvSpPr>
            <a:spLocks noChangeShapeType="1"/>
          </p:cNvSpPr>
          <p:nvPr/>
        </p:nvSpPr>
        <p:spPr bwMode="auto">
          <a:xfrm>
            <a:off x="3848960" y="4953000"/>
            <a:ext cx="762000" cy="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zh-CN" altLang="en-US" b="1">
              <a:latin typeface="腾讯体 W3" panose="020C04030202040F0204" pitchFamily="34" charset="-122"/>
              <a:ea typeface="腾讯体 W3" panose="020C04030202040F0204" pitchFamily="34" charset="-122"/>
            </a:endParaRPr>
          </a:p>
        </p:txBody>
      </p:sp>
      <p:sp>
        <p:nvSpPr>
          <p:cNvPr id="14" name="Rectangle 10">
            <a:extLst>
              <a:ext uri="{FF2B5EF4-FFF2-40B4-BE49-F238E27FC236}">
                <a16:creationId xmlns:a16="http://schemas.microsoft.com/office/drawing/2014/main" id="{29280D24-FE1A-4075-B6C3-4FA4FACC8741}"/>
              </a:ext>
            </a:extLst>
          </p:cNvPr>
          <p:cNvSpPr>
            <a:spLocks noChangeArrowheads="1"/>
          </p:cNvSpPr>
          <p:nvPr/>
        </p:nvSpPr>
        <p:spPr bwMode="auto">
          <a:xfrm>
            <a:off x="4534760" y="4648200"/>
            <a:ext cx="236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buClrTx/>
              <a:buSzTx/>
              <a:buFontTx/>
              <a:buNone/>
            </a:pPr>
            <a:r>
              <a:rPr lang="zh-CN" altLang="en-US" sz="2800">
                <a:solidFill>
                  <a:schemeClr val="tx1"/>
                </a:solidFill>
                <a:latin typeface="腾讯体 W3" panose="020C04030202040F0204" pitchFamily="34" charset="-122"/>
                <a:ea typeface="腾讯体 W3" panose="020C04030202040F0204" pitchFamily="34" charset="-122"/>
              </a:rPr>
              <a:t>软件维护困难</a:t>
            </a:r>
          </a:p>
        </p:txBody>
      </p:sp>
      <p:sp>
        <p:nvSpPr>
          <p:cNvPr id="15" name="AutoShape 11">
            <a:extLst>
              <a:ext uri="{FF2B5EF4-FFF2-40B4-BE49-F238E27FC236}">
                <a16:creationId xmlns:a16="http://schemas.microsoft.com/office/drawing/2014/main" id="{91D553AA-F3E9-4A32-ADB6-F96C6AD7AF61}"/>
              </a:ext>
            </a:extLst>
          </p:cNvPr>
          <p:cNvSpPr>
            <a:spLocks/>
          </p:cNvSpPr>
          <p:nvPr/>
        </p:nvSpPr>
        <p:spPr bwMode="auto">
          <a:xfrm>
            <a:off x="9944960" y="3733800"/>
            <a:ext cx="152400" cy="1524000"/>
          </a:xfrm>
          <a:prstGeom prst="rightBrace">
            <a:avLst>
              <a:gd name="adj1" fmla="val 83333"/>
              <a:gd name="adj2" fmla="val 4875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endParaRPr lang="zh-CN" altLang="en-US">
              <a:latin typeface="腾讯体 W3" panose="020C04030202040F0204" pitchFamily="34" charset="-122"/>
              <a:ea typeface="腾讯体 W3" panose="020C04030202040F0204" pitchFamily="34" charset="-122"/>
            </a:endParaRPr>
          </a:p>
        </p:txBody>
      </p:sp>
      <p:sp>
        <p:nvSpPr>
          <p:cNvPr id="16" name="Line 12">
            <a:extLst>
              <a:ext uri="{FF2B5EF4-FFF2-40B4-BE49-F238E27FC236}">
                <a16:creationId xmlns:a16="http://schemas.microsoft.com/office/drawing/2014/main" id="{2EB3907D-15C6-410D-B9CE-1E3CE3DA4F98}"/>
              </a:ext>
            </a:extLst>
          </p:cNvPr>
          <p:cNvSpPr>
            <a:spLocks noChangeShapeType="1"/>
          </p:cNvSpPr>
          <p:nvPr/>
        </p:nvSpPr>
        <p:spPr bwMode="auto">
          <a:xfrm>
            <a:off x="2477360" y="5638800"/>
            <a:ext cx="762000" cy="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zh-CN" altLang="en-US" b="1">
              <a:latin typeface="腾讯体 W3" panose="020C04030202040F0204" pitchFamily="34" charset="-122"/>
              <a:ea typeface="腾讯体 W3" panose="020C04030202040F0204" pitchFamily="34" charset="-122"/>
            </a:endParaRPr>
          </a:p>
        </p:txBody>
      </p:sp>
      <p:sp>
        <p:nvSpPr>
          <p:cNvPr id="17" name="Rectangle 13">
            <a:extLst>
              <a:ext uri="{FF2B5EF4-FFF2-40B4-BE49-F238E27FC236}">
                <a16:creationId xmlns:a16="http://schemas.microsoft.com/office/drawing/2014/main" id="{E00F041C-CE91-4BFD-9639-8ADE6F22206F}"/>
              </a:ext>
            </a:extLst>
          </p:cNvPr>
          <p:cNvSpPr>
            <a:spLocks noChangeArrowheads="1"/>
          </p:cNvSpPr>
          <p:nvPr/>
        </p:nvSpPr>
        <p:spPr bwMode="auto">
          <a:xfrm>
            <a:off x="3391760" y="5334000"/>
            <a:ext cx="1828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buClrTx/>
              <a:buSzTx/>
              <a:buFontTx/>
              <a:buNone/>
            </a:pPr>
            <a:r>
              <a:rPr lang="zh-CN" altLang="en-US" sz="2800">
                <a:solidFill>
                  <a:schemeClr val="tx1"/>
                </a:solidFill>
                <a:latin typeface="腾讯体 W3" panose="020C04030202040F0204" pitchFamily="34" charset="-122"/>
                <a:ea typeface="腾讯体 W3" panose="020C04030202040F0204" pitchFamily="34" charset="-122"/>
              </a:rPr>
              <a:t>软件危机</a:t>
            </a:r>
          </a:p>
        </p:txBody>
      </p:sp>
      <p:sp>
        <p:nvSpPr>
          <p:cNvPr id="18" name="Line 14">
            <a:extLst>
              <a:ext uri="{FF2B5EF4-FFF2-40B4-BE49-F238E27FC236}">
                <a16:creationId xmlns:a16="http://schemas.microsoft.com/office/drawing/2014/main" id="{ED3FAFF9-FE82-4D3C-A869-996FD6FE2F99}"/>
              </a:ext>
            </a:extLst>
          </p:cNvPr>
          <p:cNvSpPr>
            <a:spLocks noChangeShapeType="1"/>
          </p:cNvSpPr>
          <p:nvPr/>
        </p:nvSpPr>
        <p:spPr bwMode="auto">
          <a:xfrm>
            <a:off x="5449160" y="5638800"/>
            <a:ext cx="762000" cy="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zh-CN" altLang="en-US" b="1">
              <a:latin typeface="腾讯体 W3" panose="020C04030202040F0204" pitchFamily="34" charset="-122"/>
              <a:ea typeface="腾讯体 W3" panose="020C04030202040F0204" pitchFamily="34" charset="-122"/>
            </a:endParaRPr>
          </a:p>
        </p:txBody>
      </p:sp>
      <p:sp>
        <p:nvSpPr>
          <p:cNvPr id="19" name="Rectangle 15">
            <a:extLst>
              <a:ext uri="{FF2B5EF4-FFF2-40B4-BE49-F238E27FC236}">
                <a16:creationId xmlns:a16="http://schemas.microsoft.com/office/drawing/2014/main" id="{79B7072C-D23E-4D07-A691-575FF56D16DD}"/>
              </a:ext>
            </a:extLst>
          </p:cNvPr>
          <p:cNvSpPr>
            <a:spLocks noChangeArrowheads="1"/>
          </p:cNvSpPr>
          <p:nvPr/>
        </p:nvSpPr>
        <p:spPr bwMode="auto">
          <a:xfrm>
            <a:off x="6287360" y="5334000"/>
            <a:ext cx="198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buClrTx/>
              <a:buSzTx/>
              <a:buFontTx/>
              <a:buNone/>
            </a:pPr>
            <a:r>
              <a:rPr lang="zh-CN" altLang="en-US" sz="2800">
                <a:solidFill>
                  <a:schemeClr val="tx1"/>
                </a:solidFill>
                <a:latin typeface="腾讯体 W3" panose="020C04030202040F0204" pitchFamily="34" charset="-122"/>
                <a:ea typeface="腾讯体 W3" panose="020C04030202040F0204" pitchFamily="34" charset="-122"/>
              </a:rPr>
              <a:t>软件工程</a:t>
            </a:r>
          </a:p>
        </p:txBody>
      </p:sp>
      <p:sp>
        <p:nvSpPr>
          <p:cNvPr id="20" name="Rectangle 17">
            <a:extLst>
              <a:ext uri="{FF2B5EF4-FFF2-40B4-BE49-F238E27FC236}">
                <a16:creationId xmlns:a16="http://schemas.microsoft.com/office/drawing/2014/main" id="{974B5212-D4CB-4C38-A525-AD6661E30ABA}"/>
              </a:ext>
            </a:extLst>
          </p:cNvPr>
          <p:cNvSpPr>
            <a:spLocks noChangeArrowheads="1"/>
          </p:cNvSpPr>
          <p:nvPr/>
        </p:nvSpPr>
        <p:spPr bwMode="auto">
          <a:xfrm>
            <a:off x="1556085" y="1903281"/>
            <a:ext cx="8153400" cy="1224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lnSpc>
                <a:spcPct val="90000"/>
              </a:lnSpc>
              <a:spcBef>
                <a:spcPct val="50000"/>
              </a:spcBef>
              <a:buFont typeface="Wingdings" panose="05000000000000000000" pitchFamily="2" charset="2"/>
              <a:buNone/>
            </a:pPr>
            <a:r>
              <a:rPr lang="zh-CN" altLang="en-US">
                <a:latin typeface="腾讯体 W3" panose="020C04030202040F0204" pitchFamily="34" charset="-122"/>
                <a:ea typeface="腾讯体 W3" panose="020C04030202040F0204" pitchFamily="34" charset="-122"/>
              </a:rPr>
              <a:t>   |          |         |        |</a:t>
            </a:r>
          </a:p>
          <a:p>
            <a:pPr eaLnBrk="1" hangingPunct="1">
              <a:lnSpc>
                <a:spcPct val="90000"/>
              </a:lnSpc>
              <a:spcBef>
                <a:spcPct val="50000"/>
              </a:spcBef>
              <a:buFont typeface="Wingdings" panose="05000000000000000000" pitchFamily="2" charset="2"/>
              <a:buNone/>
            </a:pPr>
            <a:r>
              <a:rPr lang="zh-CN" altLang="en-US">
                <a:latin typeface="腾讯体 W3" panose="020C04030202040F0204" pitchFamily="34" charset="-122"/>
                <a:ea typeface="腾讯体 W3" panose="020C04030202040F0204" pitchFamily="34" charset="-122"/>
              </a:rPr>
              <a:t>独唱 --&gt; 小合唱 --&gt; 合唱--&gt;万人大合唱</a:t>
            </a:r>
          </a:p>
        </p:txBody>
      </p:sp>
      <p:sp>
        <p:nvSpPr>
          <p:cNvPr id="21" name="Line 20">
            <a:extLst>
              <a:ext uri="{FF2B5EF4-FFF2-40B4-BE49-F238E27FC236}">
                <a16:creationId xmlns:a16="http://schemas.microsoft.com/office/drawing/2014/main" id="{C0DC6F73-37B0-43E3-91A4-B0017B68851E}"/>
              </a:ext>
            </a:extLst>
          </p:cNvPr>
          <p:cNvSpPr>
            <a:spLocks noChangeShapeType="1"/>
          </p:cNvSpPr>
          <p:nvPr/>
        </p:nvSpPr>
        <p:spPr bwMode="auto">
          <a:xfrm>
            <a:off x="6744560" y="4953000"/>
            <a:ext cx="762000" cy="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zh-CN" altLang="en-US" b="1">
              <a:latin typeface="腾讯体 W3" panose="020C04030202040F0204" pitchFamily="34" charset="-122"/>
              <a:ea typeface="腾讯体 W3" panose="020C04030202040F0204" pitchFamily="34" charset="-122"/>
            </a:endParaRPr>
          </a:p>
        </p:txBody>
      </p:sp>
      <p:sp>
        <p:nvSpPr>
          <p:cNvPr id="22" name="Rectangle 21">
            <a:extLst>
              <a:ext uri="{FF2B5EF4-FFF2-40B4-BE49-F238E27FC236}">
                <a16:creationId xmlns:a16="http://schemas.microsoft.com/office/drawing/2014/main" id="{567C056A-3B00-4DD8-8897-A2DDD7351799}"/>
              </a:ext>
            </a:extLst>
          </p:cNvPr>
          <p:cNvSpPr>
            <a:spLocks noChangeArrowheads="1"/>
          </p:cNvSpPr>
          <p:nvPr/>
        </p:nvSpPr>
        <p:spPr bwMode="auto">
          <a:xfrm>
            <a:off x="7506560" y="4648200"/>
            <a:ext cx="236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buClrTx/>
              <a:buSzTx/>
              <a:buFontTx/>
              <a:buNone/>
            </a:pPr>
            <a:r>
              <a:rPr lang="zh-CN" altLang="en-US" sz="2800">
                <a:solidFill>
                  <a:schemeClr val="tx1"/>
                </a:solidFill>
                <a:latin typeface="腾讯体 W3" panose="020C04030202040F0204" pitchFamily="34" charset="-122"/>
                <a:ea typeface="腾讯体 W3" panose="020C04030202040F0204" pitchFamily="34" charset="-122"/>
              </a:rPr>
              <a:t>软件不可维护</a:t>
            </a:r>
          </a:p>
        </p:txBody>
      </p:sp>
      <p:sp>
        <p:nvSpPr>
          <p:cNvPr id="23" name="Text Box 22">
            <a:extLst>
              <a:ext uri="{FF2B5EF4-FFF2-40B4-BE49-F238E27FC236}">
                <a16:creationId xmlns:a16="http://schemas.microsoft.com/office/drawing/2014/main" id="{905D4FA1-B89D-422C-BCDC-0CB37CCE095E}"/>
              </a:ext>
            </a:extLst>
          </p:cNvPr>
          <p:cNvSpPr txBox="1">
            <a:spLocks noChangeArrowheads="1"/>
          </p:cNvSpPr>
          <p:nvPr/>
        </p:nvSpPr>
        <p:spPr bwMode="auto">
          <a:xfrm>
            <a:off x="1556085" y="1369881"/>
            <a:ext cx="25908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spcBef>
                <a:spcPct val="50000"/>
              </a:spcBef>
              <a:buFont typeface="Wingdings" panose="05000000000000000000" pitchFamily="2" charset="2"/>
              <a:buNone/>
            </a:pPr>
            <a:endParaRPr lang="zh-CN" altLang="en-US">
              <a:latin typeface="腾讯体 W3" panose="020C04030202040F0204" pitchFamily="34" charset="-122"/>
              <a:ea typeface="腾讯体 W3" panose="020C04030202040F0204" pitchFamily="34" charset="-122"/>
            </a:endParaRPr>
          </a:p>
        </p:txBody>
      </p:sp>
      <p:sp>
        <p:nvSpPr>
          <p:cNvPr id="24" name="Text Box 23">
            <a:extLst>
              <a:ext uri="{FF2B5EF4-FFF2-40B4-BE49-F238E27FC236}">
                <a16:creationId xmlns:a16="http://schemas.microsoft.com/office/drawing/2014/main" id="{AF06C8C6-AE8A-4904-9D22-E4CCDFD73AF9}"/>
              </a:ext>
            </a:extLst>
          </p:cNvPr>
          <p:cNvSpPr txBox="1">
            <a:spLocks noChangeArrowheads="1"/>
          </p:cNvSpPr>
          <p:nvPr/>
        </p:nvSpPr>
        <p:spPr bwMode="auto">
          <a:xfrm>
            <a:off x="1632285" y="1323844"/>
            <a:ext cx="2286000"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spcBef>
                <a:spcPct val="50000"/>
              </a:spcBef>
              <a:buFont typeface="Wingdings" panose="05000000000000000000" pitchFamily="2" charset="2"/>
              <a:buNone/>
            </a:pPr>
            <a:r>
              <a:rPr lang="zh-CN" altLang="en-US" dirty="0">
                <a:latin typeface="腾讯体 W3" panose="020C04030202040F0204" pitchFamily="34" charset="-122"/>
                <a:ea typeface="腾讯体 W3" panose="020C04030202040F0204" pitchFamily="34" charset="-122"/>
              </a:rPr>
              <a:t>简单程序</a:t>
            </a:r>
            <a:r>
              <a:rPr lang="zh-CN" altLang="en-US" dirty="0">
                <a:latin typeface="腾讯体 W3" panose="020C04030202040F0204" pitchFamily="34" charset="-122"/>
                <a:ea typeface="腾讯体 W3" panose="020C04030202040F0204" pitchFamily="34" charset="-122"/>
                <a:sym typeface="Symbol" panose="05050102010706020507" pitchFamily="18" charset="2"/>
              </a:rPr>
              <a:t></a:t>
            </a:r>
            <a:endParaRPr lang="en-US" altLang="zh-CN" dirty="0">
              <a:latin typeface="腾讯体 W3" panose="020C04030202040F0204" pitchFamily="34" charset="-122"/>
              <a:ea typeface="腾讯体 W3" panose="020C04030202040F0204" pitchFamily="34" charset="-122"/>
              <a:sym typeface="Symbol" panose="05050102010706020507" pitchFamily="18" charset="2"/>
            </a:endParaRPr>
          </a:p>
        </p:txBody>
      </p:sp>
      <p:sp>
        <p:nvSpPr>
          <p:cNvPr id="25" name="Text Box 24">
            <a:extLst>
              <a:ext uri="{FF2B5EF4-FFF2-40B4-BE49-F238E27FC236}">
                <a16:creationId xmlns:a16="http://schemas.microsoft.com/office/drawing/2014/main" id="{FBA3B407-7036-434C-A0C5-AC71C5C2EDBC}"/>
              </a:ext>
            </a:extLst>
          </p:cNvPr>
          <p:cNvSpPr txBox="1">
            <a:spLocks noChangeArrowheads="1"/>
          </p:cNvSpPr>
          <p:nvPr/>
        </p:nvSpPr>
        <p:spPr bwMode="auto">
          <a:xfrm>
            <a:off x="3765885" y="1293681"/>
            <a:ext cx="26670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spcBef>
                <a:spcPct val="50000"/>
              </a:spcBef>
              <a:buFont typeface="Wingdings" panose="05000000000000000000" pitchFamily="2" charset="2"/>
              <a:buNone/>
            </a:pPr>
            <a:r>
              <a:rPr lang="zh-CN" altLang="en-US">
                <a:latin typeface="腾讯体 W3" panose="020C04030202040F0204" pitchFamily="34" charset="-122"/>
                <a:ea typeface="腾讯体 W3" panose="020C04030202040F0204" pitchFamily="34" charset="-122"/>
              </a:rPr>
              <a:t>较复杂程序</a:t>
            </a:r>
            <a:r>
              <a:rPr lang="zh-CN" altLang="en-US">
                <a:latin typeface="腾讯体 W3" panose="020C04030202040F0204" pitchFamily="34" charset="-122"/>
                <a:ea typeface="腾讯体 W3" panose="020C04030202040F0204" pitchFamily="34" charset="-122"/>
                <a:sym typeface="Symbol" panose="05050102010706020507" pitchFamily="18" charset="2"/>
              </a:rPr>
              <a:t></a:t>
            </a:r>
            <a:endParaRPr lang="en-US" altLang="zh-CN">
              <a:latin typeface="腾讯体 W3" panose="020C04030202040F0204" pitchFamily="34" charset="-122"/>
              <a:ea typeface="腾讯体 W3" panose="020C04030202040F0204" pitchFamily="34" charset="-122"/>
              <a:sym typeface="Symbol" panose="05050102010706020507" pitchFamily="18" charset="2"/>
            </a:endParaRPr>
          </a:p>
        </p:txBody>
      </p:sp>
      <p:sp>
        <p:nvSpPr>
          <p:cNvPr id="26" name="Text Box 25">
            <a:extLst>
              <a:ext uri="{FF2B5EF4-FFF2-40B4-BE49-F238E27FC236}">
                <a16:creationId xmlns:a16="http://schemas.microsoft.com/office/drawing/2014/main" id="{CE677698-8DE9-43DB-A7A4-9BB9B8558BEF}"/>
              </a:ext>
            </a:extLst>
          </p:cNvPr>
          <p:cNvSpPr txBox="1">
            <a:spLocks noChangeArrowheads="1"/>
          </p:cNvSpPr>
          <p:nvPr/>
        </p:nvSpPr>
        <p:spPr bwMode="auto">
          <a:xfrm>
            <a:off x="6204285" y="1293681"/>
            <a:ext cx="14478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spcBef>
                <a:spcPct val="50000"/>
              </a:spcBef>
              <a:buFont typeface="Wingdings" panose="05000000000000000000" pitchFamily="2" charset="2"/>
              <a:buNone/>
            </a:pPr>
            <a:r>
              <a:rPr lang="zh-CN" altLang="en-US">
                <a:latin typeface="腾讯体 W3" panose="020C04030202040F0204" pitchFamily="34" charset="-122"/>
                <a:ea typeface="腾讯体 W3" panose="020C04030202040F0204" pitchFamily="34" charset="-122"/>
              </a:rPr>
              <a:t>软件</a:t>
            </a:r>
            <a:r>
              <a:rPr lang="zh-CN" altLang="en-US">
                <a:latin typeface="腾讯体 W3" panose="020C04030202040F0204" pitchFamily="34" charset="-122"/>
                <a:ea typeface="腾讯体 W3" panose="020C04030202040F0204" pitchFamily="34" charset="-122"/>
                <a:sym typeface="Symbol" panose="05050102010706020507" pitchFamily="18" charset="2"/>
              </a:rPr>
              <a:t></a:t>
            </a:r>
            <a:endParaRPr lang="en-US" altLang="zh-CN">
              <a:latin typeface="腾讯体 W3" panose="020C04030202040F0204" pitchFamily="34" charset="-122"/>
              <a:ea typeface="腾讯体 W3" panose="020C04030202040F0204" pitchFamily="34" charset="-122"/>
              <a:sym typeface="Symbol" panose="05050102010706020507" pitchFamily="18" charset="2"/>
            </a:endParaRPr>
          </a:p>
        </p:txBody>
      </p:sp>
      <p:sp>
        <p:nvSpPr>
          <p:cNvPr id="27" name="Text Box 26">
            <a:extLst>
              <a:ext uri="{FF2B5EF4-FFF2-40B4-BE49-F238E27FC236}">
                <a16:creationId xmlns:a16="http://schemas.microsoft.com/office/drawing/2014/main" id="{9C76E67E-05C4-4825-9314-70A1D1A4CF52}"/>
              </a:ext>
            </a:extLst>
          </p:cNvPr>
          <p:cNvSpPr txBox="1">
            <a:spLocks noChangeArrowheads="1"/>
          </p:cNvSpPr>
          <p:nvPr/>
        </p:nvSpPr>
        <p:spPr bwMode="auto">
          <a:xfrm>
            <a:off x="7499685" y="1293681"/>
            <a:ext cx="19050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lr>
                <a:schemeClr val="folHlink"/>
              </a:buClr>
              <a:buSzPct val="60000"/>
              <a:buFont typeface="Wingdings" panose="05000000000000000000" pitchFamily="2" charset="2"/>
              <a:buChar char="n"/>
              <a:defRPr kumimoji="1" sz="3200" b="1">
                <a:solidFill>
                  <a:schemeClr val="folHlink"/>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kumimoji="1"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kumimoji="1" sz="2400" b="1">
                <a:solidFill>
                  <a:schemeClr val="folHlink"/>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Tahoma" panose="020B0604030504040204" pitchFamily="34" charset="0"/>
                <a:ea typeface="楷体_GB2312" pitchFamily="49" charset="-122"/>
              </a:defRPr>
            </a:lvl9pPr>
          </a:lstStyle>
          <a:p>
            <a:pPr eaLnBrk="1" hangingPunct="1">
              <a:spcBef>
                <a:spcPct val="50000"/>
              </a:spcBef>
              <a:buFont typeface="Wingdings" panose="05000000000000000000" pitchFamily="2" charset="2"/>
              <a:buNone/>
            </a:pPr>
            <a:r>
              <a:rPr lang="zh-CN" altLang="en-US">
                <a:latin typeface="腾讯体 W3" panose="020C04030202040F0204" pitchFamily="34" charset="-122"/>
                <a:ea typeface="腾讯体 W3" panose="020C04030202040F0204" pitchFamily="34" charset="-122"/>
              </a:rPr>
              <a:t>软件产品</a:t>
            </a:r>
            <a:endParaRPr lang="en-US" altLang="zh-CN">
              <a:latin typeface="腾讯体 W3" panose="020C04030202040F0204" pitchFamily="34" charset="-122"/>
              <a:ea typeface="腾讯体 W3" panose="020C04030202040F0204" pitchFamily="34" charset="-122"/>
              <a:sym typeface="Symbol" panose="05050102010706020507" pitchFamily="18" charset="2"/>
            </a:endParaRPr>
          </a:p>
        </p:txBody>
      </p:sp>
    </p:spTree>
    <p:extLst>
      <p:ext uri="{BB962C8B-B14F-4D97-AF65-F5344CB8AC3E}">
        <p14:creationId xmlns:p14="http://schemas.microsoft.com/office/powerpoint/2010/main" val="3261562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5"/>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16"/>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7"/>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18"/>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9" grpId="0"/>
      <p:bldP spid="10" grpId="0"/>
      <p:bldP spid="12" grpId="0"/>
      <p:bldP spid="14" grpId="0"/>
      <p:bldP spid="15" grpId="0" animBg="1"/>
      <p:bldP spid="17" grpId="0"/>
      <p:bldP spid="19" grpId="0"/>
      <p:bldP spid="20" grpId="0"/>
      <p:bldP spid="22" grpId="0"/>
      <p:bldP spid="24" grpId="0"/>
      <p:bldP spid="25" grpId="0"/>
      <p:bldP spid="26" grpId="0"/>
      <p:bldP spid="27" grpId="0"/>
    </p:bldLst>
  </p:timing>
</p:sld>
</file>

<file path=ppt/theme/theme1.xml><?xml version="1.0" encoding="utf-8"?>
<a:theme xmlns:a="http://schemas.openxmlformats.org/drawingml/2006/main" name="回顾">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122</TotalTime>
  <Words>1843</Words>
  <Application>Microsoft Office PowerPoint</Application>
  <PresentationFormat>宽屏</PresentationFormat>
  <Paragraphs>312</Paragraphs>
  <Slides>37</Slides>
  <Notes>2</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37</vt:i4>
      </vt:variant>
    </vt:vector>
  </HeadingPairs>
  <TitlesOfParts>
    <vt:vector size="47" baseType="lpstr">
      <vt:lpstr>楷体_GB2312</vt:lpstr>
      <vt:lpstr>腾讯体 W3</vt:lpstr>
      <vt:lpstr>腾讯体 W7</vt:lpstr>
      <vt:lpstr>Arial</vt:lpstr>
      <vt:lpstr>Calibri</vt:lpstr>
      <vt:lpstr>Calibri Light</vt:lpstr>
      <vt:lpstr>Times New Roman</vt:lpstr>
      <vt:lpstr>Wingdings</vt:lpstr>
      <vt:lpstr>回顾</vt:lpstr>
      <vt:lpstr>Visio</vt:lpstr>
      <vt:lpstr>第1章 软件发展史及软件工程</vt:lpstr>
      <vt:lpstr>主要内容</vt:lpstr>
      <vt:lpstr>1. 软件的发展历程</vt:lpstr>
      <vt:lpstr>1. 软件的发展历程</vt:lpstr>
      <vt:lpstr>2. 软件的定义和特点</vt:lpstr>
      <vt:lpstr>2. 软件的定义和特点</vt:lpstr>
      <vt:lpstr>2. 软件的定义和特点</vt:lpstr>
      <vt:lpstr>2. 软件的定义和特点</vt:lpstr>
      <vt:lpstr>2. 软件的定义和特点</vt:lpstr>
      <vt:lpstr>2. 软件的定义和特点</vt:lpstr>
      <vt:lpstr>3. 软件危机</vt:lpstr>
      <vt:lpstr>3. 软件危机</vt:lpstr>
      <vt:lpstr>3. 软件危机</vt:lpstr>
      <vt:lpstr>3. 软件危机</vt:lpstr>
      <vt:lpstr>3. 软件危机</vt:lpstr>
      <vt:lpstr>3. 软件危机</vt:lpstr>
      <vt:lpstr>3. 软件危机</vt:lpstr>
      <vt:lpstr>3. 软件危机</vt:lpstr>
      <vt:lpstr>4. 软件工程</vt:lpstr>
      <vt:lpstr>4. 软件工程</vt:lpstr>
      <vt:lpstr>4. 软件工程</vt:lpstr>
      <vt:lpstr>4. 软件工程</vt:lpstr>
      <vt:lpstr>4. 软件工程</vt:lpstr>
      <vt:lpstr>5. 软件开发方法</vt:lpstr>
      <vt:lpstr>5. 软件开发方法</vt:lpstr>
      <vt:lpstr>5. 软件开发方法</vt:lpstr>
      <vt:lpstr>5. 软件开发方法</vt:lpstr>
      <vt:lpstr>5. 软件开发方法</vt:lpstr>
      <vt:lpstr>5. 软件开发方法</vt:lpstr>
      <vt:lpstr>5. 软件开发方法</vt:lpstr>
      <vt:lpstr>6. 软件工程知识体系</vt:lpstr>
      <vt:lpstr>6. 软件工程知识体系</vt:lpstr>
      <vt:lpstr>6. 软件工程知识体系</vt:lpstr>
      <vt:lpstr>6. 软件工程知识体系</vt:lpstr>
      <vt:lpstr>6. 软件工程知识体系</vt:lpstr>
      <vt:lpstr>7. 小结</vt:lpstr>
      <vt:lpstr>谢谢大家！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软件工程（深圳大学）</dc:title>
  <dc:creator>Wenfeng</dc:creator>
  <cp:lastModifiedBy>文峰 杜</cp:lastModifiedBy>
  <cp:revision>111</cp:revision>
  <dcterms:created xsi:type="dcterms:W3CDTF">2019-06-11T09:59:59Z</dcterms:created>
  <dcterms:modified xsi:type="dcterms:W3CDTF">2023-09-17T11:00:35Z</dcterms:modified>
</cp:coreProperties>
</file>